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Земли: где живут люди и как меняется их число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почему число людей на Земле продолжает расти?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изучает население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показывает, сколько людей живет на Земле, где они расселены и почему одни территории заселены намного плотнее других.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 в истории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два столетия человечество выросло в восемь раз, а самые быстрые изменения пришлись на XX век.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между миллиардными отметками сокращались, значит, рост населения резко ускорился в новейшее время.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численности населения Земли; исторические ориентиры по достижению миллиардных отметок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Земли быстро увеличивалось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лекарства, прививки и более качественная помощь врачей помогли людям чаще выживать после болезней и травм, поэтому смертность, особенно среди детей, заметно снизилась.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безопасной питьевой воде и улучшение санитарии сократили распространение опасных инфекций. Это особенно важно для больших городов и густонаселенных районов.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позволил производить больше еды на той же площади. Благодаря этому все большему числу людей стало легче обеспечить питание в течение года.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жизни улучшаются, люди живут дольше. В результате в обществе становится больше взрослых и пожилых людей, а население растет устойчивее.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детской смертности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семьи перестали терять столько детей, сколько раньше. Это изменило демографию и стало одной из главных причин быстрого роста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населенные страны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дают представление о том, как неравномерно распределено население планеты.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половины жителей Земли живут в Азии, а лидеры по численности населения сосредоточены в нескольких крупных государствах.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2024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люди: плотность населения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147028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неравномерна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показывает, что люди выбирают не просто большую площадь, а удобные условия. Поэтому рядом могут быть очень густо и очень редко заселенные зоны.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461972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размещение населения влияют не только природа, но и хозяйство. Чем больше рабочих мест, школ, больниц и транспорта, тем привлекательнее территория для жизни.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3776906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Слабозаселенные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тундра, высокие горы и влажные тропические леса заселены слабо. В таких местах жить труднее из-за климата, рельефа и нехватки удобных дорог.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2091829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селились возле рек, потому что там легче получать воду, выращивать растения и строить города. Поэтому долины крупных рек часто сильно заселены.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06750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Густонаселенные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Восточная Азия, Западная Европа и побережья морей заселены особенно плотно. Здесь удобнее жить и работать, а транспорт и торговля развиваются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населения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рождаемость, смертность и миграция влияют на итоговую численность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подростки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четверти людей в мире младше 15 лет. В странах с более высоким уровнем рождаемости таких жителей обычно больше, поэтому особенно важны школы и детская медицина.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находится в трудоспособном возрасте. От этого зависит, сколько нужно рабочих мест, транспорта и возможностей для получения профессии или высшего образования.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людей старше 65 лет в мире пока меньше, чем доля детей, но во многих развитых странах она быстро растет. Это увеличивает потребность в пенсиях и врачах.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помогает планировать будущее страны. По ней можно понять, где строить новые школы, где расширять больницы и где потребуется больше работников.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 регионам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населения сосредоточена в Азии, где расположены самые крупные по численности страны и многие крупнейшие города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крайне неравномерно: почти две трети жителей Земли живут в Азии, а быстрее всего население растет в Африке.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2024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Земли живет в городах.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данные по урбанизации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города становятся главным местом жизни людей и требуют больше жилья, транспорта, школ и больниц.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 и что это меняет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работе и учебе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переезды начинаются с простого решения: найти работу, поступить в университет или быть ближе к крупному городу. Такие перемещения чаще всего ведут к росту населения одних районов и оттоку людей из других.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становится опасным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покидают свои места из-за войн, бедности, засух, наводнений и других природных рисков. В таких случаях переезд происходит быстро и вынужденно, а новым территориям приходится принимать сразу много людей.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миграция помогает странам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мигрантов может закрывать нехватку работников, особенно там, где население стареет и не хватает молодых специалистов. Но одновременно возрастает нагрузка на жилье, школы, транспорт и медицинские службы.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394942"/>
            <a:ext cx="3856200" cy="183736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численности населения к 2050 году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страны останутся крупнейшими по числу жителей и где ожидается самый заметный рост.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2050 году особенно быстро вырастут страны Африки и Южной Азии, а мировой центр демографического роста еще сильнее сместится на юг.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рождаемость в странах разная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дольше учатся, получают медицинскую помощь и уверены в завтрашнем дне, семьи обычно становятся меньше. Родители чаще делают выбор в пользу одного-двух детей, а не многодетной семьи.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чаще встречается там, где браки заключают рано и не у всех есть доступ к надежной контрацепции. В таких условиях дети нередко становятся важной частью семейного хозяйства.
</a:t>
            </a:r>
            <a:endParaRPr lang="en-US" sz="1126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дети чаще помогают по дому и на участке, поэтому семьи могут быть больше. В городах жилье дороже, а расходы на образование и быт обычно выше.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 полвека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последние 50 лет во многих странах размер семьи заметно уменьшился. Это связано с ростом уровня жизни, изменением взглядов на семью и большей ролью образования для девочек и мальчиков.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изменится население континентов к 2050 году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изменения ожидаются в южной части мира, где сохраняются более высокие темпы демографического роста.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станет главным центром прироста населения, тогда как в Европе и Восточной Азии рост замедлится или сменится сокращением.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прогнозы на 2050 год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05356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ресурсы планеты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дома, в сельском хозяйстве и промышленности. Рост населения усиливает нагрузку на источники воды, поэтому особенно важны экономия, очистка и бережное использование.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людей, тем выше спрос на продукты. Это требует более урожайного сельского хозяйства, аккуратного распределения еды и снижения потерь при хранении и перевозке.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освещения, транспорта и работы заводов требуется все больше энергии. Если страны переходят на чистые источники, они снижают загрязнение и уменьшают зависимость от исчерпаемых ресурсов.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Новым жителям нужны дома, дороги, школы и больницы. При быстром росте населения города должны заранее планировать застройку, иначе возникают перегруженные кварталы и нехватка услуг.
</a:t>
            </a:r>
            <a:endParaRPr lang="en-US" sz="9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считают население Земли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помогает узнать, сколько людей живет в стране, где они находятся и каковы их возраст и состав семей. Обычно ее проводят раз в десять лет, чтобы обновлять данные.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о рождениях и смертях показывают, как меняется численность населения между переписями. Эти сведения особенно важны там, где население быстро растет или заметно стареет.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и расчеты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данных не хватает, используют выборочные опросы семей и демографические расчеты. Они помогают уточнять информацию о миграции, рождаемости и смертности в разных районах.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данные особенно важны для больших городов, малых государств и регионов с сильной миграцией. От них зависит планирование школ, больниц, транспорта и жилья.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 качество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численность населения связана с нагрузкой на городскую инфраструктуру и условиями жизни.
</a:t>
            </a:r>
            <a:endParaRPr lang="en-US" sz="10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937" y="3057322"/>
            <a:ext cx="219629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населении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Рождения каждый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 мире рождается около 130 миллионов детей. Это показывает, насколько быстро обновляется население планеты и как важны медицинская помощь и условия для семей.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 — главный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вместе дают более трети жителей Земли. Поэтому изменения в этих странах особенно сильно влияют на общую численность населения мира.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государства, где живет меньше 100 тысяч человек. В таких странах особенно заметны влияние миграции, рождаемости и природных условий на размер населения.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насчитывают более 20 миллионов жителей. В них сосредоточены работа, транспорт, образование и услуги, но одновременно растет нагрузка на жилье и дороги.
</a:t>
            </a:r>
            <a:endParaRPr lang="en-US" sz="8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населения: сравнение стран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страны с похожей площадью могут сильно отличаться по числу жителей из-за условий жизни и освоенности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чаще связана с выгодным положением, развитой экономикой и удобным транспортом, а низкая — с суровым климатом и трудной доступностью.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демографические данные, 2024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меняет мир каждый день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людей продолжает расти, но неравномерно по регионам. Понимание рождаемости, миграции и размещения населения помогает объяснить развитие городов, экономику стран и нагрузку на ресурсы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2026-06-02T13:59:07Z</dcterms:created>
  <dcterms:modified xsi:type="dcterms:W3CDTF">2026-06-02T13:59:07Z</dcterms:modified>
</cp:coreProperties>
</file>