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как вода движется по 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непрерывно путешествует между океаном, сушей, воздухом и живыми организмами.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059" y="182500"/>
            <a:ext cx="3337082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круговорот воды важен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круговорота вода не распределялась бы по планете равномерно. Он пополняет реки, почвы и подземные запасы, а значит, помогает сохраняться жизни растений, животных и 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51" y="1692275"/>
            <a:ext cx="163763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244" y="1692275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привычная вода в реках, озёрах, морях и дождевых каплях. В таком состоянии она легко течёт, переносится по поверхности и участвует в жизни всех живых организмов.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снег и град — это вода, которая замёрзла при низкой температуре. В твёрдом виде она может долго храниться в ледниках, снежниках и на холодных вершинах.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часть воды находится в воздухе как пар. Он образуется при нагревании, поднимается вверх вместе с тёплым воздухом и позже снова превращается в капли или кристаллы.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Испарение: вода поднимается в воздух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океаны, реки, озёра, влажную почву и листья растений. Чем теплее поверхность, тем легче молекулам воды покинуть её и перейти в воздух.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пар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тёплой воды отделяются отдельные молекулы, и начинается испарение. Этот процесс идёт постоянно, даже если его не видно, потому что водяной пар прозрачен.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испарение сильнее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воды испаряется над тёплыми водоёмами и влажной землёй после дождя. Там достаточно тепла и влаги, чтобы воздух быстро насыщался водяным паром.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запускает дальнейшие этапы круговорота. Без него не было бы достаточного количества влаги в атмосфере, облаков и последующих осадков.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через листья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только поглощают воду корнями, но и возвращают её в воздух через листья. Этот процесс называется транспирацией и происходит почти незаметно для глаза.
</a:t>
            </a:r>
            <a:endParaRPr lang="en-US" sz="95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к испарению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идёт вместе с испарением с поверхности почвы и водоёмов. В сумме эти процессы заметно увеличивают влажность воздуха, особенно в тёплую погоду.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климата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растений на территории, тем активнее обмен водой между сушей и атмосферой. Поэтому леса помогают поддерживать влажность воздуха и смягчать жару.
</a:t>
            </a:r>
            <a:endParaRPr lang="en-US" sz="9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задерживается дольше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объём воды может жить в разных частях Земли очень по-разному: от нескольких дней в облаках до очень долгого хранения в океанах и льдах.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запас и чем медленнее движение воды, тем дольше она остаётся в системе. Быстрее всего обновляются облака и реки.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«Круговорот воды»; сравнительный масштаб времени хранения воды.
</a:t>
            </a:r>
            <a:endParaRPr lang="en-US" sz="11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 образование облаков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вверх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поднимается с тёплым воздухом выше, где температура ниже. Там он начинает охлаждаться и терять способность оставаться в газообразном состоянии.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капель
</a:t>
            </a:r>
            <a:pPr algn="l" indent="0" marL="0">
              <a:lnSpc>
                <a:spcPct val="8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пар превращается в мельчайшие капли воды или кристаллы льда. Эти частицы настолько малы, что сначала они остаются во взвешенном состоянии в воздухе.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пыли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образования облаков нужны микроскопические частички пыли или соли. На них влага легче собирается, и вокруг них постепенно вырастают облачные капли.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 туман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капли образуются высоко в небе, мы видим облака. Если они возникают у поверхности земли, появляется туман. Чем больше влаги, тем плотнее облако.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капли воды в круговороте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все основные этапы круговорота.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836" y="2192833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Осадки: дождь, снег и град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облаках капли становятся тяжёлыми, они падают на землю в виде дождя. Это самый привычный вид осадков, который пополняет реки, почву и водоёмы.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воздухе холодно, вода выпадает в виде снежинок. Снег накапливается на земле и позже может стать источником талой воды весной.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образуется в мощных облаках, где капли многократно поднимаются и замерзают. Такие твёрдые шарики льда падают особенно быстро и могут повреждать растения.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 состоит из очень мелких капель воды. Она часто выпадает из низких облаков и кажется лёгкой, но тоже участвует в пополнении влажности на поверхности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воды в 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 каких состояниях вода встречается в природе и какие объекты ей соответствуют.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 исчезает, а постоянно меняет состояние. Именно поэтому она может переходить из одного природного вида в другой и снова возвращаться в круговорот.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«Круговорот воды».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воды по поверхности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уходит вниз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не вся вода успевает впитаться в землю. Излишки стекают по склонам, собираясь в тонкие ручейки и временные потоки, которые быстро меняют рельеф местности.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 реки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сток соединяет отдельные капли воды в более крупные потоки. Так после ливня появляются ручьи, а затем они пополняют речки, озёра, моря и океаны.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почвы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течение воды может захватывать частицы почвы и переносить их дальше. Поэтому на крутых склонах и без растительного покрова сток особенно заметно размывает поверхность.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большого круга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не заканчивает движение воды, а возвращает её в водоёмы, откуда она снова может испариться. Так круговорот продолжается без остановки и связывает сушу с океаном.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Просачивание и грунтовые воды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или талая вода попадает на землю и распределяется по почве. Часть её сразу течёт дальше, а часть остаётся на поверхности ненадолго.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уходит вглубь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поры и трещины вода просачивается между частицами почвы и горных пород. Так она медленно движется вниз и накапливается под землёй.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Собранная вода образует грунтовые воды. Они питают колодцы, родники и некоторые реки, особенно когда на поверхности долго нет дождей.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солнечная энергия запускает круговорот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нагревается поверхность Земли, тем быстрее вода переходит в пар и поднимается в атмосферу.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солнечного тепла усиливает испарение и повышает вероятность облаков и осадков; при охлаждении движение воды заметно замедляется.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«Круговорот воды»; схематические значения для наглядного сравнения.
</a:t>
            </a:r>
            <a:endParaRPr lang="en-US" sz="11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запас на 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вершинах гор снежные поля долго не тают полностью. Зимой они накапливают воду в твёрдом виде, а летом постепенно отдают её вниз по склонам. Из этих тихих источников часто начинаются холодные ручьи.
</a:t>
            </a:r>
            <a:endParaRPr lang="en-US" sz="927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оживляет 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становится теплее, край ледника начинает таять. Тонкие потоки собираются в ручьи и питают реки, поля и луга ниже в долине. Для засушливых мест такой запас особенно ценен в тёплый сезон.
</a:t>
            </a:r>
            <a:endParaRPr lang="en-US" sz="926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лёд хранит воду годами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 погода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испаряется с поверхности океанов, рек и почвы, воздух становится более влажным. Чем больше водяного пара в атмосфере, тем легче образуются облака и туман.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и влажных районах воздух быстро насыщается влагой, поэтому дождевые облака появляются чаще. В холодных или сухих местах облаков меньше, и осадки выпадают реже.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условия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помогает понять, почему в одних регионах погода сырая, а в других засушливая. На распределение влаги влияют тепло, ветер, рельеф и близость к водоёмам.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испарение обычно усиливается, а зимой замедляется. Поэтому количество облаков, туманов и осадков может заметно меняться в течение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 жизнь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ежедневно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воду для питья, приготовления еды, мытья и ухода за домом. Без надёжных запасов пресной воды невозможно обеспечить нормальную жизнь семьи и школы.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сельское хозяйство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 садоводы зависят от дождей, рек и подземных вод. Если влаги мало, растения растут хуже, а урожай становится меньше.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безопасность
</a:t>
            </a:r>
            <a:pPr algn="l" indent="0" marL="0">
              <a:lnSpc>
                <a:spcPct val="8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сохранять здоровье, а загрязнённая может стать причиной болезней. Поэтому важно беречь реки, озёра и источники от мусора и вредных веществ.
</a:t>
            </a:r>
            <a:endParaRPr lang="en-US" sz="975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дома и на улице снижает нагрузку на природу. Если каждый человек расходует воду разумно, её хватает людям, животным и растениям.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процессы и действия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процессы связаны с влиянием человека на движение и количество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круговорот идёт сам по себе, но деятельность человека может ускорять, замедлять и изменять распределение воды в разных местах.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окружающему миру и биологии.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воды в разных регионах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водных ресурсов отличаются по территории: где-то главная проблема — нехватка дождей, а где-то — избыток воды или её загрязнение.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риски связаны с климатом и использованием воды человеком, поэтому меры защиты должны учитывать особенности каждого региона.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«Водные ресурсы и их охрана»; условная оценка для наглядности.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воду каждый день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шаги, которые помогают уменьшить расход воды и защитить водоёмы.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природе не стоит на месте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соединяет океаны, сушу, воздух и живые организмы в одну систему. Он поддерживает погоду, запасы пресной воды и жизнь на Земле, поэтому воду важно беречь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2026-05-31T18:22:23Z</dcterms:created>
  <dcterms:modified xsi:type="dcterms:W3CDTF">2026-05-31T18:22:23Z</dcterms:modified>
</cp:coreProperties>
</file>