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7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и Юго-Восточная Азия (1940–1970-е): ключевые войны и революции
</a:t>
            </a:r>
            <a:endParaRPr lang="en-US" sz="2746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интенсивных войн, революций и деколонизации, изменивший карту региона.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после Второй мировой войны: рубеж перемен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1945 года Восточная и Юго-Восточная Азия стали ареной масштабных социальных и политических сдвигов: деколонизация набирает обороты, а соперничество сверхдержав обостряет внутренние конфликты.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635475" y="550975"/>
            <a:ext cx="3378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Второй мировой войны в регионе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4848000" y="360000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1945 год — Крах Империи Японии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Японской империи привело к освобождению ряда оккупированных территорий и началу политической нестабильности в регионе.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469625" y="1494114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1945–1949 — Внутренние конфликты в Китае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Обострение гражданской войны между националистами и коммунистами усилило политическую раздробленность Китая.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091200" y="2628229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1946–1954 — Борьба за Индокитай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действия между коммунистическими силами и французскими колониальными войсками осложнили ситуацию во Вьетнаме и сопредельных странах.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699772" y="3762318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перемещение населения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Миллионы людей оказались беженцами в результате разрушений и боевых действий, изменяя демографический ландшафт.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922488"/>
            <a:ext cx="4300800" cy="164442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конфликты и вооружённые столкновения, определившие политическую карту Восточной и Юго-Восточной Азии.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привели к смене власти, территориальным изменениям и началу независимости ряда стран.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базы данных и академические исследования по истории Азии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войны и революции 1940–1970-х годов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Японская оккупация и толчок к деколонизации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Опустошительная оккупация Японии в Азии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Оккупация долгое время подавляла местные народы, но после капитуляции Японии 1945 года народы получили шанс на освобождение и национальное возрождение.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националистических движений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Крах колониальных структур стал импульсом для активизации националистических движений и формирования новых лидеров, стремящихся к самостоятельности.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Социально-политические перемены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после оккупации ознаменовался радикальными изменениями в политическом устройстве, появлением новых партий и идеологий в регионе.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Китай: гражданская война и смена политической власти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капитуляции Японии гражданская война между КПК и Гоминьданом обостряется, каждая сторона получает внешнюю помощь от СССР и США соответственно.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Интенсивные сражения и идеологическое противостояние приводят к серьезным социальным изменениям и разрушениям в стране.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коммунистов в 1949 году меняет политический ландшафт, начинается строительство социалистической системы с новым управлением.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09247"/>
            <a:ext cx="4569000" cy="1088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601234"/>
            <a:ext cx="4569000" cy="10887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93205"/>
            <a:ext cx="4569000" cy="108870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507751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конфликта на Корейском полуострове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1950 году Северная Корея напала на юг, что привело к втягиванию в конфликт США и ООН, превратив войну в международный кризис.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56950" y="2599737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Масштабные человеческие потери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ходе боевых действий погибло около трёх миллионов человек, население Кореи понесло тяжелые страдания и разрушения.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6950" y="3691708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Перемирие и разделение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завершилась перемирием в 1953 году, но официального мирного договора не подписали, сохранив раздел полуострова по 38-й параллели.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Корейская война: конфликт и последствия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индокитайская война и Женевские соглашения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Вооружённая борьба за освобождение от Франции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Коммунистические силы Хо Ши Мина сражаются против колониального господства Франции, что приводит к затяжному конфликту 1946–1954 годов.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при Дьенбьенфу — переломный момент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Кульминацией стал разгром французских сил в 1954 году, что оказало решающее влияние на исход войны и международные переговоры.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Женевские соглашения и раздел Вьетнама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на международной конференции заключили соглашения, установившие временное разделение Вьетнама и независимость Лаоса и Камбоджи.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09247"/>
            <a:ext cx="4569000" cy="1088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601234"/>
            <a:ext cx="4569000" cy="10887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93205"/>
            <a:ext cx="4569000" cy="108870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507751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Независимость Бирмы и начало перемен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1948 году Бирма обрела независимость после длительной борьбы, что стало примером для соседних стран региона.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56950" y="2599737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Коммунистическое сопротивление в Малайзии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коммунистические восстания и антииностранные выступления потрясали страну, отражая сложные социальные процессы.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6950" y="3691708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Гражданские конфликты в Лаосе и Камбодже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и политические перемены определяли судьбу этих государств, ускоряя формирование новых государственностей и политических систем.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Революционные движения в Юго-Восточной Азии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влияния коммунизма и марксизма в регионе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Советский Союз и Китай активно распространяли марксистские идеи через поддержку коммунистических движений и военную помощь.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1970 году коммунистические режимы утвердились в Китае, Северной Корее, Северном Вьетнаме и Лаосе, изменив политический баланс.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Марксизм привлекал массы, предлагая идеалы социальной справедливости на фоне экономической неопределённости и политической нестабильности.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Идеологическое противостояние в Азии стало отражением глобальной холодной войны и влияло на международные отношения.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Деколонизация Юго-Восточной Азии: борьба и новые государства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за независимость Индонезии: от протеста к победе
</a:t>
            </a:r>
            <a:pPr algn="ctr" indent="0" marL="0">
              <a:lnSpc>
                <a:spcPct val="115000"/>
              </a:lnSpc>
              <a:buNone/>
            </a:pPr>
            <a:r>
              <a:rPr lang="en-US" sz="3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капитуляции Японии в 1945 году Индонезия заявила о своей независимости. Война с нидерландскими колониальными войсками длилась четыре года, сопровождаясь массовыми народными выступлениями и дипломатическими усилиями, что в итоге привело к международному признанию суверенитета в 1949 году.
</a:t>
            </a:r>
            <a:endParaRPr lang="en-US" sz="1063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Бирма: первый шаг к свободе в 1948 году
</a:t>
            </a:r>
            <a:pPr algn="ctr" indent="0" marL="0">
              <a:lnSpc>
                <a:spcPct val="115000"/>
              </a:lnSpc>
              <a:buNone/>
            </a:pPr>
            <a:r>
              <a:rPr lang="en-US" sz="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Бирма стала одной из первых стран региона, получив независимость после Второй мировой войны. Завьевая шаги к суверенитету, бирманские лидеры успешно провели переговоры с Британией, завершив долгую эпоху колониального господства и заложив основы национального государства.
</a:t>
            </a:r>
            <a:endParaRPr lang="en-US" sz="1107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новых границ и национальных элит
</a:t>
            </a:r>
            <a:pPr algn="ctr" indent="0" marL="0">
              <a:lnSpc>
                <a:spcPct val="115000"/>
              </a:lnSpc>
              <a:buNone/>
            </a:pPr>
            <a:r>
              <a:rPr lang="en-US" sz="3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Второй мировой войны большинство стран Юго-Восточной Азии претерпели значительные изменения в административном устройстве. Резко активировались националистические движения, формировались новые политические элиты, происходило переосмысление территориальных границ в соответствии с интересами молодых государств.
</a:t>
            </a:r>
            <a:endParaRPr lang="en-US" sz="100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 Кореи и последствия для полуострова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1945 году Корея была разделена по 38-й параллели после освобождения от японской оккупации, что сформировало два государства с диаметрально противоположными политическими режимами.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32763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стал КНДР с социалистической ориентацией и поддержкой СССР и Китая, а юг — Республикой Корея, ориентированной на запад и получавшей помощь от США и союзников ООН.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1926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вызвало кровавую Корейскую войну, создало долгосрочное геополитическое напряжение и привело к разрыву семей и общества, что сохраняется до настоящего времени.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07826"/>
            <a:ext cx="4569000" cy="16375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3145707"/>
            <a:ext cx="4569000" cy="163752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6" name="Text 1"/>
          <p:cNvSpPr txBox="1"/>
          <p:nvPr/>
        </p:nvSpPr>
        <p:spPr>
          <a:xfrm>
            <a:off x="356950" y="1507738"/>
            <a:ext cx="39300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конституция и ограничения императорской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3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1947 году Япония приняла демократическую конституцию, значительно ограничившую политическую роль императора. Это обеспечило гражданские права, свободы и введение парламентской системы, которая позитивно повлияла на дальнейшее развитие страны.
</a:t>
            </a:r>
            <a:endParaRPr lang="en-US" sz="1185" dirty="0"/>
          </a:p>
        </p:txBody>
      </p:sp>
      <p:sp>
        <p:nvSpPr>
          <p:cNvPr id="7" name="Text 2"/>
          <p:cNvSpPr txBox="1"/>
          <p:nvPr/>
        </p:nvSpPr>
        <p:spPr>
          <a:xfrm>
            <a:off x="356950" y="3145618"/>
            <a:ext cx="39300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Аграрные и административные реформы как основа обновления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3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Американская оккупация инициировала масштабные реформы сельского хозяйства и государственного управления. Передача земель крестьянам и децентрализация власти способствовали укреплению экономической базы и демократическому развитию общества.
</a:t>
            </a:r>
            <a:endParaRPr lang="en-US" sz="1187" dirty="0"/>
          </a:p>
        </p:txBody>
      </p:sp>
      <p:sp>
        <p:nvSpPr>
          <p:cNvPr id="8" name="Text 3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Оккупация и реформы в послевоенной Японии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79787"/>
            <a:ext cx="4569000" cy="24629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9000" y="2679787"/>
            <a:ext cx="4569000" cy="24629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коммунистов в Китае и создание КНР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7" name="Text 2"/>
          <p:cNvSpPr txBox="1"/>
          <p:nvPr/>
        </p:nvSpPr>
        <p:spPr>
          <a:xfrm>
            <a:off x="455250" y="1342550"/>
            <a:ext cx="36585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гражданской войны: триумф КПК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Китайская гражданская война закончилась в 1949 году победой Коммунистической партии Китая под руководством Мао Цзэдуна. Этот успех изменил политическую карту страны и завершил многолетний конфликт с националистами Гоминьдана.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64850" y="1342550"/>
            <a:ext cx="3777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Провозглашение КНР и отход Гоминьдана на Тайвань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октября 1949 года была официально образована Китайская Народная Республика. Националисты отступили на остров Тайвань, где сформировали альтернативное правительство, что положило начало «китайскому вопросу» в международных отношениях.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09247"/>
            <a:ext cx="4569000" cy="1088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601234"/>
            <a:ext cx="4569000" cy="10887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93205"/>
            <a:ext cx="4569000" cy="108870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507751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Военный конфликт и масштабные боевые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Вьетнамская война стала ожесточённым противостоянием между Северным и Южным Вьетнамом с активным участием СССР, Китая и США. Использование новых видов оружия и интенсивные боевые действия привели к огромным человеческим потерям и разрушениям.
</a:t>
            </a:r>
            <a:endParaRPr lang="en-US" sz="1157" dirty="0"/>
          </a:p>
        </p:txBody>
      </p:sp>
      <p:sp>
        <p:nvSpPr>
          <p:cNvPr id="8" name="Text 2"/>
          <p:cNvSpPr txBox="1"/>
          <p:nvPr/>
        </p:nvSpPr>
        <p:spPr>
          <a:xfrm>
            <a:off x="356950" y="2599737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Химическое оружие и гуманитарные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применение дефолиантов, в частности агента «Оранж», вызвало серьёзные долгосрочные экологические и медицинские проблемы для мирного населения, включая мутации, хронические заболевания и высокую смертность.
</a:t>
            </a:r>
            <a:endParaRPr lang="en-US" sz="1157" dirty="0"/>
          </a:p>
        </p:txBody>
      </p:sp>
      <p:sp>
        <p:nvSpPr>
          <p:cNvPr id="9" name="Text 3"/>
          <p:cNvSpPr txBox="1"/>
          <p:nvPr/>
        </p:nvSpPr>
        <p:spPr>
          <a:xfrm>
            <a:off x="356950" y="3691708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перемены и влияние на регион
</a:t>
            </a:r>
            <a:pPr algn="l" indent="0" marL="0">
              <a:lnSpc>
                <a:spcPct val="115000"/>
              </a:lnSpc>
              <a:buNone/>
            </a:pPr>
            <a:r>
              <a:rPr lang="en-US" sz="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Итогом войны стало объединение Вьетнама под коммунистическим правительством и усиление советского и китайского влияния в Юго-Восточной Азии. Конфликт изменил баланс сил, способствуя перераспределению политических альянсов в регионе.
</a:t>
            </a:r>
            <a:endParaRPr lang="en-US" sz="1157" dirty="0"/>
          </a:p>
        </p:txBody>
      </p:sp>
      <p:sp>
        <p:nvSpPr>
          <p:cNvPr id="10" name="Text 4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Вьетнамская война: ход, жертвы, последствия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79787"/>
            <a:ext cx="4569000" cy="24629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9000" y="2679787"/>
            <a:ext cx="4569000" cy="24629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Индонезии за независимость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7" name="Text 2"/>
          <p:cNvSpPr txBox="1"/>
          <p:nvPr/>
        </p:nvSpPr>
        <p:spPr>
          <a:xfrm>
            <a:off x="455250" y="1342550"/>
            <a:ext cx="36585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Вооружённое сопротивление и роль Ахмеда Сукарно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руководством Сукарно националистическое движение организовало эффективное сопротивление против восстановления голландской колониальной власти. Военные действия сопровождались массовым подъёмом национального самосознания и международным давлением.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64850" y="1342550"/>
            <a:ext cx="3777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поддержка и признание суверенитета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Дипломатические усилия Индонезии привлекли внимание мирового сообщества, и в декабре 1949 года Голландия официально признала независимость страны, что стало важным событием в эпоху деколонизации в регионе.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07826"/>
            <a:ext cx="4569000" cy="16375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3145707"/>
            <a:ext cx="4569000" cy="163752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6" name="Text 1"/>
          <p:cNvSpPr txBox="1"/>
          <p:nvPr/>
        </p:nvSpPr>
        <p:spPr>
          <a:xfrm>
            <a:off x="356950" y="1507738"/>
            <a:ext cx="39300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Советская поддержка коммунистических движений
</a:t>
            </a:r>
            <a:pPr algn="l" indent="0" marL="0">
              <a:lnSpc>
                <a:spcPct val="115000"/>
              </a:lnSpc>
              <a:buNone/>
            </a:pPr>
            <a:r>
              <a:rPr lang="en-US" sz="3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активно снабжал оружием, финансами и советниками Китай, Корею и Вьетнам, усиливая влияние социалистической модели в Азии и поддерживая расширение коммунистического блока во время глобального противостояния.
</a:t>
            </a:r>
            <a:endParaRPr lang="en-US" sz="1337" dirty="0"/>
          </a:p>
        </p:txBody>
      </p:sp>
      <p:sp>
        <p:nvSpPr>
          <p:cNvPr id="7" name="Text 2"/>
          <p:cNvSpPr txBox="1"/>
          <p:nvPr/>
        </p:nvSpPr>
        <p:spPr>
          <a:xfrm>
            <a:off x="356950" y="3145618"/>
            <a:ext cx="39300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Американская стратегия сдерживания и союзные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предоставляли финансовую и военную помощь Японии, Южной Корее, Южному Вьетнаму, активно формировали военные альянсы, такие как СЕАТО и ANZUS, чтобы предотвратить дальнейшее расширение коммунизма в регионе.
</a:t>
            </a:r>
            <a:endParaRPr lang="en-US" sz="1311" dirty="0"/>
          </a:p>
        </p:txBody>
      </p:sp>
      <p:sp>
        <p:nvSpPr>
          <p:cNvPr id="8" name="Text 3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СССР и США в конфликтах и революциях региона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трансформация стран региона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«Японское экономическое чудо» 1960-х годов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Япония быстро восстановила промышленность, внедрила инновационные технологии и установила рекордные темпы экономического роста, что превратило страну в одну из ведущих экономик мира.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индустриализации в Китае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предпринял первые крупные шаги в индустриальном развитии, создав основы для будущего экономического роста, несмотря на политическую нестабильность и внутренние реформы.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«азиатских тигров»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Сингапур, Южная Корея, Тайвань и Гонконг начали стремительную индустриализацию и модернизацию, став примерами успешного экономического развития в регионе и важными торгово-промышленными центрами.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09247"/>
            <a:ext cx="4569000" cy="1088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601234"/>
            <a:ext cx="4569000" cy="10887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93205"/>
            <a:ext cx="4569000" cy="108870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507751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Миграционные потоки и переселения населения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и разделы привели к миллионам беженцев и перемещённых лиц, что вызвало социальные вызовы и способствовало формированию новых сообществ и национальных идентичностей в различных странах.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56950" y="2599737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системе образования и рост грамотности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образовательных программ и реформы в школах повысили уровень грамотности, что существенно улучшило социальное положение и дало толчок развитию национальной самосознательности.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6950" y="3691708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культурных норм и урбанизация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2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и внедрение новых технологий обусловили трансформацию традиционных обычаев и стиль жизни, возникновение новых форм культурного самовыражения и укрепление гражданской идентичности.
</a:t>
            </a:r>
            <a:endParaRPr lang="en-US" sz="1194" dirty="0"/>
          </a:p>
        </p:txBody>
      </p:sp>
      <p:sp>
        <p:nvSpPr>
          <p:cNvPr id="10" name="Text 4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преобразования и новые идентичности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Восток и Юго-Восточная Азия: исторические уроки и современное значение
</a:t>
            </a:r>
            <a:endParaRPr lang="en-US" sz="3160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Переходный период 1940–1970-х сформировал политическую и экономическую основу сегодняшнего региона, превратив его в динамичный центр глобальных процессов и влияния в современном мире.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2026-05-11T04:48:41Z</dcterms:created>
  <dcterms:modified xsi:type="dcterms:W3CDTF">2026-05-11T04:48:41Z</dcterms:modified>
</cp:coreProperties>
</file>