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«горячие точки» планеты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жизнь, которую легко потерять.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hotspots важны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Hotspots показывают, где сосредоточено особенно много уникальных видов и где их потеря будет самой болезненной. Для охраны природы это карта приоритетов, а не просто список красивых мест.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биологический hotspot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hotspot — это территория, где сосредоточено необычно много видов, особенно эндемичных, то есть встречающихся только здесь. Такие регионы ценны именно своей неповторимостью.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уникальность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hotspot становится зоной, где охрана особенно срочна. Потеря небольшой территории здесь может означать исчезновение целых групп организмов, не имеющих других мест обитания.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критично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признания hotspot важны не только богатство жизни, но и высокая уязвимость. Когда природные местообитания быстро сокращаются, даже редкие виды оказываются под угрозой исчезновения.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условий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людей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другие природные экосистемы очищают воду, поддерживают круговорот веществ и помогают сохранять плодородие почв. Без них сельское хозяйство и жизнь людей становятся менее устойчивыми.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болота накапливают углерод, уменьшая его количество в атмосфере. Это делает их важными природными союзниками в смягчении климатических изменений.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растительный покров защищает склоны и берега от размыва, а корневые системы укрепляют грунт. Там, где уничтожены леса, эрозия развивается быстрее и наносит долгосрочный ущерб.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эрозии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растения зависят от насекомых и других опылителей, а природные сообщества обеспечивают их среду обитания. Поэтому сохранение hotspots напрямую связано с урожаем и продовольственной безопасностью.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пища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hotspots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критерия: эндемизм и степень утраты природной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выделил hotspots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Conservation International вместе с учёными предложила удобную систему отбора территорий, требующих срочной защиты. Она позволила сравнивать разные регионы по единым правилам.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и учёные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hotspots стала практическим инструментом для заповедников, исследователей и природоохранных программ. Её используют, чтобы направлять ресурсы туда, где риск потерь особенно высок.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приоритета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не является статичным: по мере появления новых данных уточняются границы, состояние экосистем и уровень угроз. Это делает подход научно гибким и актуальным.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Обновляемый подход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hotspots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выделяются островные и тропические регионы, где сочетание изоляции, разнообразного рельефа и влажного климата поддерживает высокое число уникальных видов.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относятся к регионам с высокой концентрацией эндемиков и выраженной природной уязвимостью.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перечню регионов из задания, 2025.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известных hotspots занимают лишь малую долю суши, но при этом содержат непропорционально много эндемиков.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мира приходится на биологические hotspots.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2,3%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Conservation International, обзор hotspots.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там так много уникальных видов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создаёт условия, при которых растения растут быстрее, а пищевые цепи становятся сложнее. Это повышает число экологических ниш и поддерживает больше видов.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Благоприятная среда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 постепенно, живые организмы приспосабливаются к узким экологическим нишам. За миллионы лет такие территории действительно превращаются в природные «лаборатории эволюции».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видов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изоляция даёт популяциям время на самостоятельное развитие. Без постоянного обмена с другими территориями виды накапливают отличия и становятся эндемиками.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изоляция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 увеличивает число микроклиматов на небольшой площади. В одном регионе могут соседствовать влажные ущелья, сухие склоны и прохладные вершины, что усиливает разнообразие.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микросред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Мадагаскар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острова помогла сформировать множество видов, которых нет больше нигде. Именно поэтому Мадагаскар считают одним из самых ценных регионов для сохранения биоразнообразия.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уникальность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лемуры, а среди символов флоры особенно известны баобабы. Наряду с ними остров сохраняет огромное число эндемичных растений, приспособленных к местным условиям.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острова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природных экосистем сильно зависит от лесов, которые сокращаются из-за хозяйственного освоения. Сохранение Мадагаскара означает защиту не только отдельных видов, но и целых природных сообществ.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защита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Юго-Восточная Азия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Суматра и Борнео сохранились одни из самых богатых тропических лесов мира. Здесь рядом встречаются высокие диптерокарпы, редкие орхидеи и множество приматов, зависящих от непрерывного лесного покрова.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 огромным разнообразием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плантации пальмового масла, дороги и расширение поселений быстро сокращают природные территории. Даже когда лес частично сохраняется, разрывы между участками мешают животным перемещаться и поддерживать устойчивые популяции.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от хозяйственного освоения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особенно ценна для науки, потому что многие виды здесь не выходят за пределы одного острова или массива лесов. Такая концентрация эндемиков делает регион чрезвычайно уязвимым при вырубке и фрагментации.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видов — мало ареала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Андский регион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 вечные снега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облаками Анд открываются холодные высокогорные луга, а ниже тянутся влажные горные леса. На каждом уровне условия резко меняются, поэтому соседние склоны могут выглядеть как разные миры.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разных высотах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массиве гор можно встретить колибри, амфибий, кустарники и травы, приспособленные к разной температуре и влажности. Высотная поясность создаёт множество узких экологических ниш.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эволюционная лаборатория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 отдельных долин и хребтов помогает появляться новым эндемикам. Именно поэтому Анды считаются одним из самых сложных и богатых биологических регионов на планете.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местообитания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поселений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инфраструктуры повышает нагрузку на землю и воду. Человек занимает самые продуктивные участки, вытесняя виды из мест, где они существовали столетиями.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расчищают под поля и пастбища, исчезают корм, укрытия и места размножения. Для многих видов это означает не постепенное ухудшение, а мгновенный спад численности.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Сопутствующее давление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хозяйственные проекты часто запускают цепочку изменений: шум, свет, загрязнение и постоянное присутствие людей. Для чувствительных организмов это не менее опасно, чем прямая вырубка.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ландшафта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дороги делят природные территории на изолированные участки. Животные хуже находят партнёров и пищу, а небольшие популяции быстрее вымирают из-за случайных колебаний и болезней.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угрозы hotspots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факторы риска действуют по-разному, но почти всегда усиливают уже существующее давление на природу. Особенно уязвимы островные и изолированные экосистемы.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по-разному сокращают жизненное пространство и снижают устойчивость эндемиков.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охране биоразнообразия и экологии островных экосистем
</a:t>
            </a:r>
            <a:endParaRPr lang="en-US" sz="9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единичная утрата может стать критической, если вид живёт только в одном районе. Поэтому защита небольших участков иногда важнее, чем сохранение большой, но бедной по видам территории.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ареала занимает у ряда эндемиков один ограниченный регион, и его потеря равна исчезновению вида.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List; материалы по эндемизму и охране местообитаний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результат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мера — охранять не отдельные точки, а целые природные комплексы. Важно включать в охрану леса, горные склоны и водно-болотные угодья, где поддерживается жизненный цикл многих видов.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Целостные территории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снижают вырубку, охоту и беспокойство животных. Когда режим охраны реально соблюдается, у редких видов остаются безопасные участки для размножения и питания.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режим защиты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эффективнее, если территории соединены между собой. Экологические коридоры помогают животным перемещаться между участками леса, сохраняют генетическое разнообразие и повышают устойчивость популяций к изменениям.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участки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восстановления и защиты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участков начинается с возвращения местных растений. Когда лесные и кустарниковые сообщества восстанавливаются, животные снова получают пищу, тень и безопасные пути перемещения.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местных растений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местных видов вместо монокультур помогает быстрее вернуть сложную структуру экосистемы. Такие насаждения лучше поддерживают насекомых, птиц и мелких млекопитающих, чем однородные плантации.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Насаждения вместо монокультур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Патрули и контроль торговли уменьшают браконьерство и незаконный вывоз редких животных. Без давления на самых уязвимых видов даже хорошая охрана территории быстро теряет эффективность.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браконьерства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коридоры соединяют разорванные фрагменты среды и уменьшают изоляцию популяций. Для многих видов это единственный способ расселиться, найти партнёров и избежать вымирания в малых группах.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фрагментами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помогают сохранять hotspots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Агролесоводство совмещает выращивание культур с деревьями и снижает давление на природные леса. Оно помогает удерживать влагу, защищает почвы и даёт более стабильный урожай.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Агролесоводство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выжигания уменьшает риск крупных пожаров и задымления. Это особенно важно там, где сухие сезоны стали длиннее, а восстановление леса идёт медленнее.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огня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туризм приносит доход без полного разрушения среды. Если поток посетителей ограничен и правила соблюдаются, местные жители получают выгоду от сохранения природы.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без разрушения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управление ресурсами даёт местным общинам право участвовать в решениях. Когда люди видят прямую пользу от сохранения природы, меры защиты становятся устойчивее.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 жителями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мониторинга к действию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природоохранные результаты связаны с участием школьников и местных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эти территории нельзя терять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Hotspots ценны не только разнообразием, но и хрупкостью: именно здесь защита одного участка может сохранить целую группу уникальных видов. Поэтому природоохранные решения здесь особенно срочны и особенно эффективны.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2026-07-27T04:16:44Z</dcterms:created>
  <dcterms:modified xsi:type="dcterms:W3CDTF">2026-07-27T04:16:44Z</dcterms:modified>
</cp:coreProperties>
</file>