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ведётся счёт лет в истории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ориентироваться в датах, эпохах и историческом времени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историкам нужен счёт лет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ход истории, события нужно расположить в правильном порядке. Счёт лет помогает сравнивать эпохи, читать даты в учебниках и видеть, что произошло раньше, а что позже в разных странах и культурах.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летосчисление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Летосчисление — это способ считать годы от выбранного начала. Такая исходная точка называется эрой и помогает упорядочить события в истории.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исторической хронологии особенно важны даты до нашей эры и нашей эры. Они позволяют разделить прошлое на две большие части и сравнивать события.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народов были свои календари и свои начальные даты. Поэтому один и тот же год мог записываться по-разному в разных странах и в разные века.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сопоставлять исторические факты, даты переводят в общепринятый формат. Это помогает избежать путаницы при чтении источников, карт времени и хроник.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эры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летосчисления возникали у народов, которые связывали начало счёта с важным событием.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системы была своя точка отсчёта, поэтому одни и те же годы в разных традициях не совпадают.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системы летосчисления, учебный курс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нашей эры и наша эра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делится на две большие части: до нашей эры и наша эра. Эта граница помогает понимать, к какой эпохе относится событие.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 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событие от границы с нашей эрой, тем больше число лет до нашей эры. Поэтому более древние даты имеют более крупные значения.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нулевого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1 годом до н. э. и 1 годом н. э. нулевого года нет. Из-за этого переход через границу эпох требует особого внимания при счёте времени.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показывать 500 год до н. э., 1 год до н. э., 1 год н. э. и 500 год н. э., чтобы видеть смену эпох и порядок событий.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как шкала лет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шкала особенно полезна, когда нужно быстро сравнить очень далёкие эпохи и понять, насколько они отделены друг от друга.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границы эпох числа уменьшаются, после неё — снова растут, поэтому время на шкале читается в двух направлениях.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исторической хронологии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года до нашей эры сразу начинается год нашей эры.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нулевого года связано с исторической системой счёта. Поэтому при вычислении промежутков между событиями по разные стороны границы легко ошибиться.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и правила счёта лет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век по году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общих правилах перевода года в век для дат нашей эры и до нашей эры.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счёт от Рождества Христова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Дионисия Малого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 веке монах Дионисий Малый предложил считать годы от Рождества Христова. Его идея связала календарь с важным событием христианской традиции и постепенно стала удобной основой для записи дат в книгах и хрониках.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европейские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новый счёт лет начали использовать в европейских странах. Он помогал упорядочивать документы, сравнивать события и вести летописи более понятно для читателей разных эпох.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старых рукописях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средневековых книгах и монастырских записях даты часто писали вручную, рядом с молитвами, хрониками и заметками о важных событиях. Такие источники показывают, как люди учились фиксировать время на письме.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народы начинали счёт лет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эра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считали годы от основания Рима. Такая система подчёркивала значение города как центра государства и его истории.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олимпиады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древних греков отсчёт часто вели по олимпиадам. Это удобный способ связывать время с регулярным общегреческим событием.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мусульманской традиции начало летосчисления связано с хиджрой — переселением пророка Мухаммеда из Мекки в Медину в 622 году.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народов отправной точкой становилось событие, которое считалось началом новой эпохи. Так история каждой культуры получала свой отсчёт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календарных систем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календарях: юлианский календарь (45 г. до н. э.), григорианская реформа (1582), исламский календарь, еврейский календарь.
</a:t>
            </a:r>
            <a:endParaRPr lang="en-US" sz="495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календари опирались на разные точки отсчёта и правила подсчёта месяцев и лет. Это влияло на даты в источниках и на способ ведения счёта времени.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различались не только датой начала, но и принципом счёта времени: солнечным, лунным или религиозно-историческим.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и григорианский календари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Цезаря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 был введён Юлием Цезарем в 45 году до н. э. Он сделал год удобнее для счёта, но не идеально точным по отношению к движению Земли вокруг Солнца.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нового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 появился в 1582 году и лучше согласовал календарные даты с солнечным годом. Поэтому именно он стал основой современного счёта дат в большинстве стран.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старые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летописями, письмами и хрониками важно учитывать, по какому календарю записана дата. Иначе одно и то же событие можно отнести к неверному году или сезону.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календарей помогает понять, почему исторические документы иногда расходятся в датах. Для точного анализа историки всегда уточняют систему счёта времени и переводят запись в единый формат.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календарь пришлось исправлять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постепенно накапливалась. Сначала она почти незаметна, но через столетия даты начинали смещаться относительно времён года.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использовался юлианский календарь без исправлений, тем сильнее он расходился с солнечным годом.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юлианском календаре: ошибка около 11 минут 14 секунд в год; накопление почти 1 дня за 128 лет.
</a:t>
            </a:r>
            <a:endParaRPr lang="en-US" sz="5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историки сверяют даты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календаря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историк выясняет, по какой системе записана дата: юлианской, григорианской или другой. Это помогает понять, как именно читать число и к какому календарному счёту его относить.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относится ли запись к до нашей эры или к нашей эре, а также к какому веку и стране она связана. Без этого легко ошибиться в переводе даты.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документ может быть составлен в одном календаре, а другой — в другом. Сравнение нескольких источников позволяет увидеть, совпадают ли они по времени и не возникла ли разница из-за системы счёта.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единый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дату переводят в привычный современный формат. Так историки могут точно сравнивать события из разных стран, эпох и традиций, не смешивая разные способы летосчисления.
</a:t>
            </a:r>
            <a:endParaRPr lang="en-US" sz="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перевод исторической даты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историки приводят запись к современному календарному виду.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счёте лет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век определяют только по первым цифрам года и забывают правило прибавления единицы. Из-за этого 1812 год иногда ошибочно относят не к XIX, а к XVIII веку.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попытка вставить нулевой год между 1 годом до н. э. и 1 годом н. э. В историческом летосчислении такого года нет, поэтому промежутки нужно считать внимательно.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эпох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до нашей эры и нашей эры читаются по-разному. Если не заметить знак эпохи, можно полностью изменить смысл события и его место на линии времени.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календарей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записи нередко ведутся по юлианскому календарю, а современные — по григорианскому. Если не уточнить систему, можно неверно сопоставить день, месяц и даже год.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определить век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век, нужно знать номер года и помнить простое правило: для дат после 1 года добавляют единицу, если последние две цифры не равны 00.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годов помогают быстро ориентироваться в хронологии, а для дат до нашей эры нужно помнить обратный счёт веков.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определения века по году; исторические примеры дат из школьной хронологии.
</a:t>
            </a:r>
            <a:endParaRPr lang="en-US" sz="7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летосчисление в России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традиция на Руси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на Руси пользовались византийской эрой, считая годы от сотворения мира. Такой способ летосчисления был связан с православной традицией и использовался в документах, летописях и церковной жизни. Для современного читателя такие даты требуют перевода в привычный формат.
</a:t>
            </a:r>
            <a:endParaRPr lang="en-US" sz="784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1700 году Пётр I ввёл счёт лет от Рождества Христова. Это приблизило российскую систему к европейской и упростило составление государственных документов. Вместе с этим изменился и порядок начала года, который стал начинаться зимой, а не осенью.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 — 1 января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указу Петра I начало года перенесли с 1 сентября на 1 января. Для жителей страны это было заметное изменение: календарь стал выглядеть привычнее для торговли, дипломатии и повседневной жизни. На старинных указах эта перемена хорошо видна по датам.
</a:t>
            </a:r>
            <a:endParaRPr lang="en-US" sz="8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в истории календарей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люди в разные эпохи по-разному начинали отсчёт лет и постепенно переходили к более удобным календарным системам.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календарей — это последовательность реформ, которые делали счёт времени более точным и удобным для разных обществ.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основание Рима (753 г. до н. э.), введение юлианского календаря (45 г. до н. э.), хиджра (622), григорианская реформа (1582), переход России (1700).
</a:t>
            </a:r>
            <a:endParaRPr lang="en-US" sz="4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счёт лет важен для истории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лет превращает отдельные события в понятную историческую картину. Когда мы умеем читать даты, различать эры и календарные системы, прошлое становится точнее, а связи между эпохами — заметнее.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2026-06-01T00:36:37Z</dcterms:created>
  <dcterms:modified xsi:type="dcterms:W3CDTF">2026-06-01T00:36:37Z</dcterms:modified>
</cp:coreProperties>
</file>