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основные темы и значение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организмов под влиянием среды — ключ к пониманию биологических процессов.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представлений о модификационной изменчивости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Чарльз Дарвин отметил влияние окружающей среды на внешние признаки организмов. С течением времени биология обогатилась понятиями нормы реакции и массовой ненаследуемой изменчивости, описывающими адаптацию видов к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модификационная изменчивость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тип изменчивости обратим: при устранении внешнего воздействия признаки возвращаются к исходным, что отличает её от генетических изменений.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пластичностью проявлений, дающей организмам возможность подстраиваться под изменяющиеся условия среды без мутаций.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— изменения фенотипа, не затрагивающие структуру генов и не передающиеся наследственно, происходящие под действием внешних факторов.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 из живой природы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формы листьев ивы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одной и той же ивы на солнечной стороне дерева отличаются по форме от листьев в тени. Эти различия обусловлены световым режимом и иллюстрируют адаптивную изменчивость без генетических изменений.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окраски у зайца-беляка
</a:t>
            </a:r>
            <a:pPr algn="ctr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цвет шерсти с бурого летом на белый зимой, что обеспечивает маскировку. Это классический пример обратимой модификационной изменчивости, вызванной сезонными изменениями.
</a:t>
            </a:r>
            <a:endParaRPr lang="en-US" sz="98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плоды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форма плодов у растений могут существенно меняться в зависимости от влажности, температуры и освещённости — яркое свидетельство влияния среды на фенотип.
</a:t>
            </a:r>
            <a:endParaRPr lang="en-US" sz="10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модификационной изменчивости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— изменения проявляются у большого числа особей, что отличает их от редких мутаций.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Ненаследуемость — приобретённые в течение жизни признаки не переходят к потомству.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— при устранении внешнего фактора организм возвращается к исходным признакам.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изменений — признаки изменяются постепенно внутри нормы реакции без резких скачков.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внешней среды на изменчивость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рост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стеблей у одних и тех же растений значительно выше на плодородной, тёплой почве, чем на бедной и холодной. Температурный режим напрямую влияет на морфологию растений.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окраска рыб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разная температура воды вызывает изменения окраски и интенсивности пигментации, что помогает приспосабливаться к внешним условиям обитания.
</a:t>
            </a:r>
            <a:endParaRPr lang="en-US" sz="1229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хоботка у медоносных пчёл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хоботка у пчёл адаптирована под длину цветков в данной экосистеме и может меняться в зависимости от доступности определённых растений.
</a:t>
            </a:r>
            <a:endParaRPr lang="en-US" sz="12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54832"/>
            <a:ext cx="4225529" cy="20071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модификационной и мутационной изменчивости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отличий по основным признакам изменчивости.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в наследуемости и механизме возникновения изменчивости.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10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Вариационный ряд роста растений при различной освещённости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повышением освещённости максимальный рост кукурузы возрастает примерно на 20–30%.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модификационная изменчивость расширяет диапазон фенотипических проявлений.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агрономического факультета,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модификационной изменчивости в 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быструю адаптацию популяций к изменяющимся условиям окружающей среды без генетических изменений.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выживанию видов при неблагоприятных факторах, таких как резкие колебания температуры или влажности.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фенотипический диапазон видов, повышая устойчивость целых экосистем к стрессам.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модификаций у животных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шерсти млекопитающих по сезонам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увеличивают или уменьшают плотность и толщину шерсти в зависимости от времени года, обеспечивая терморегуляцию и охрану от холода, что является адаптивной модификацией.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рыб при температурных колебаниях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воды вызывают изменения внешней окраски рыб, что служит средством маскировки и терморегуляции в водной среде.
</a:t>
            </a:r>
            <a:endParaRPr lang="en-US" sz="1025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рисунка крыльев бабочки-крапивницы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 летние поколения бабочки отличаются по рисунку крыльев, что связано с различными условиями среды и служит защитным механизмом.
</a:t>
            </a:r>
            <a:endParaRPr lang="en-US" sz="10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у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листьев у растений изменяется в зависимости от уровня освещённости и влажности: на тенистых местах они становятся крупнее для эффективного поглощения света.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междоузлий злаковых культур сокращается при высокой плотности посадки, что обеспечивает более компактное развитие растения без ущерба для урожайности.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наперстянки вариативность роста и окраски цветков вызвана изменениями кислотности почвы, что иллюстрирует влияние среды на морфологические признаки без генетических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2–12 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варьируется рост берёзы в зависимости от условий среды, демонстрируя широкий диапазон фенотипических проявлений одного генотипа.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биология, учебник для старших классов
</a:t>
            </a:r>
            <a:endParaRPr lang="en-US" sz="1052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Реакционная норма отражает диапазон проявления признаков у организма одного генотипа в различных условиях, показывая его экологическую пластичность.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модификационной изменчивости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Клонированные тополя и влияние среды на рост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клонированных тополей с идентичным генотипом на различных участках показывают различие в высоте до двукратного размера, что указывает на влияние условий окружающей среды на морфологию растений.
</a:t>
            </a:r>
            <a:endParaRPr lang="en-US" sz="1319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фенотипические изменения у дрозофил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экспериментах на дрозофилах изменение состава питания во время развития вызывало заметные колебания массы тела и окраски насекомых, подтверждая важность факторов среды для фенотипической пластичности.
</a:t>
            </a:r>
            <a:endParaRPr lang="en-US" sz="13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модификационной изменчивости
</a:t>
            </a:r>
            <a:endParaRPr lang="en-US" sz="2347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реакции организма на внешний фактор и развитие фенотипических изменений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обратимость модификационной изменчивости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изменений в генетическом материале не происходит, поэтому признаки не передаются потомству, подтверждая ненаследуемость модификаций.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обратимых изменений служат сезонная смена окраски шерсти у зверей и колебания толщины подкожного жира в разное время года.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изменения сохраняются лишь при постоянном воздействии фактора среды и исчезают после его устранения — это подчёркивает временный характер таких вариаций.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изменения у человека: примеры и наблюдения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загара как адаптация к ультрафиолету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солнечного ультрафиолета кожа человека темнеет, что улучшает защиту от излучения. Этот процесс является адаптивным и обратимым после снижения воздействия UV-лучей.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кожи на ладонях и ступнях при нагрузках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приводит к утолщению кожи на руках и ногах, что помогает противостоять трению и повреждениям. Эти изменения не наследуются и исчезают при снижении нагрузок.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и тренировок на мышечную массу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спортсменов изменение массы и объёма мышц связано с образом жизни и нагрузками, демонстрируя пластичность фенотипа без генетических изменений и возможность возврата к исходному состоянию.
</a:t>
            </a:r>
            <a:endParaRPr lang="en-US" sz="9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модификационной изменчивости помогает оптимизировать выращивание сельскохозяйственных культур, учитывая влияние климатических и почвенных условий на рост и продуктивность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воздействия условий труда на здоровье позволяет минимизировать негативные последствия и поддерживать работоспособность посредством адаптивных мер и профилактики.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 и питании используются принципы обратимости изменений, что дает возможность корректировать тело и здоровье под влиянием образа жизни без устойчивых генетических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модификационной изменчивости от других форм изменчивости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проявляется в пределах жизни организма без изменения генотипа и исчезает после устранения воздействующих факторов.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вызывает наследуемые изменения в структуре генов или хромосом, приводя к необратимым фенотипическим сдвигам в потомстве.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при скрещивании, создавая новые комбинации генов и расширяя генетическое разнообразие популяции.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модификационной изменчивости — её обратимость и зависимость исключительно от условий внешней среды, а не от наследственных факторов.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модификаций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изменения помогают видам адаптироваться к неблагоприятным условиям, обеспечивая временное сохранение жизнеспособности в стрессовых ситуациях.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ненаследуемость, они способствуют экологической гибкости и увеличивают вероятность выживания популяции до появления более стойких генетических адаптаций.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модификации играют роль буфера, позволяя видам пережить периоды изменения среды и сохранить потенциал для дальнейшей эволюции.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модификационной изменчивости в адаптации и развитии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обеспечивает фенотипическую пластичность, важную для адаптации и выживаемости. Её понимание критично для медицины, сельского хозяйства и охраны природы, влияя на благополучие общества.
</a:t>
            </a:r>
            <a:endParaRPr lang="en-US" sz="124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2026-05-10T02:27:49Z</dcterms:created>
  <dcterms:modified xsi:type="dcterms:W3CDTF">2026-05-10T02:27:49Z</dcterms:modified>
</cp:coreProperties>
</file>