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Функционально-стилевое расслоение лексики русского языка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меняется вместе с речевой ситуацией, целью и адресатом.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 и то же явление называют по-разному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явление можно назвать нейтрально, официально, книжно или разговорно. Выбор слова зависит от ситуации, собеседника и задачи высказывания, а стиль влияет на точность и уместность речи.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лексики по сфере употребления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и как употребляются разные лексические группы, и помогает различать их стилистическую окраску.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лексика универсальна, а остальные группы связаны с определённой речевой ситуацией и помогают выбирать точные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описание функционально-стилевого расслоения лексики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4531" y="2167838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лексика как основа русского языка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слова подходят почти для любой ситуации: их используют в разговоре, учебном ответе, пересказе и письменном тексте без ощущения неуместности.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нейтральная лексика чаще всего встречается в учебниках и объяснениях, потому что она понятна, точна и не отвлекает лишней окраской.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на фоне других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появляются книжные, разговорные или эмоциональные слова, нейтральные особенно хорошо заметны и помогают оценить стиль всего высказывания.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лексика в повседневном общении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 чаще звучат в беседе с друзьями, дома или в личной переписке. Они делают речь непринуждённой, простой и более эмоциональной.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нередко короче нейтральных вариантов и звучат легче: это помогает быстро передавать мысль и создавать ощущение естественного разговора.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уместность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у доски, сочинении или докладе разговорные слова могут снизить точность и создать впечатление небрежности, поэтому их выбирают осторожно.
</a:t>
            </a:r>
            <a:endParaRPr lang="en-US" sz="10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разных слоёв лексики в речи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показывает, какие группы слов чаще встречаются в общей речи и учебных текстах.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уже сфера употребления, тем меньше доля группы. Универсальные слова преобладают, а специализированные встречаются реже.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 учебной иллюстрации темы функционально-стилевого расслоения
</a:t>
            </a:r>
            <a:endParaRPr lang="en-US" sz="6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лексика в учебной и письменной речи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слова помогают выражать мысль строго и ясно. Они особенно полезны там, где важно рассуждать, объяснять причины и делать выводы без лишней разговорности.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часто передаёт не бытовые детали, а более общие понятия: это делает текст логичным и удобным для учебного изложения.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слова чаще встречаются в статьях, докладах, учебниках и выступлениях, подготовленных заранее. В устной спонтанной речи они звучат реже.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Абстрактные понятия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книжной лексики характерны слова, обозначающие явления, свойства и отношения. Они помогают строить рассуждение и работать с научным или учебным текстом.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Официально-деловая и научная лексика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описание официально-деловой и научной лексики русского языка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два стиля речи и показывает, какие слова помогают передавать точную информацию в документах и учебных текстах.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стиля стремятся к точности и логике, но один обслуживает документы, а другой — объяснение и исследование.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стилевую принадлежность слова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слова: от значения и ситуации употребления к выводу о стиле.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801493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Публицистическая лексика в новостях и выступлениях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новостей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Публицистическая лексика часто встречается в газетах, репортажах и сообщениях. Она помогает кратко назвать событие и одновременно подчеркнуть его общественную важность.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 слушателя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не только сообщают факт, но и формируют отношение к нему. Поэтому публицистическая речь обычно звучит убедительно и выразительно.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выступления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выступлениях публицистическая лексика помогает говорить ясно и эмоционально, не теряя точности. Она делает мысль заметной и легко запоминаемой.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значимость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этой группы часто связаны с жизнью общества: проблема, развитие, успех, борьба. Они помогают показать, почему событие важно для многих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слова и термины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биологии учитель показывает микроскоп и называет его точно, без лишних слов. Для учеников это не просто прибор, а часть научной речи, где каждое понятие должно быть однозначным и понятным специалисту.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мастерской и на стадионе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профессиях есть свои особые слова: у механика — ключ, у музыканта — клавиша, у тренера — партия или сет. Для непосвящённого такие слова звучат обычно, но внутри профессии они имеют точный смысл.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учебника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кратко и ясно объяснять сложные явления: орфограмма, приставка, коэффициент, классификация. Благодаря им текст становится точным, а смысл — одинаково понятным всем, кто изучает предмет или работает в этой области.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стиль при близком значении слов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близкие по смыслу слова могут различаться по тону и уместности в речи.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нейтральность, тем шире сфера употребления; книжные и просторечные варианты подходят уже не для любой ситуации.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школьным примерам стилистических синонимов русского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Просторечие и диалектизмы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Просторечие звучит сниженно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Просторечные слова передают небрежный, грубоватый или слишком фамильярный тон. В нейтральном ответе, учебном тексте или официальной беседе они обычно воспринимаются как неуместные.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Диалектизмы связаны с местом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Диалектизмы живут в речи людей определённой территории и отражают местные традиции. Слова вроде кочет, векша, гутарить или бульба помогают увидеть богатство народной речи.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Нужны, но с осторожностью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важны для изучения языка, фольклора и быта, однако в школьных работах их используют только по необходимости. Обычно рядом дают пояснение, чтобы читатель точно понял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слова в разных речевых ситуациях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звучит по-разному в зависимости от адресата, цели и обстановки общения.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официальнее ситуация, тем точнее и сдержаннее должна быть лексика; в дружеском общении допустимы более простые и живые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употребления лексики в разных стилях речи.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ошибки в речи школьника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Разговорность не везде уместна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хорошо звучит в беседе, может испортить доклад или сочинение. Разговорные формы в учебной работе создают впечатление небрежности и снижают точность высказывания.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Канцеляризмы делают речь тяжёлой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Излишне официальные обороты в рассказе или сочинении мешают живому тону. Текст становится сухим, громоздким и труднее воспринимается, хотя мысль сама по себе может быть правильной.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 сбивает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книжные слова соседствуют с просторечием и разговорными выражениями без причины, речь теряет цельность. Читателю трудно понять, какой тон выбран и к кому обращён текст.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исправляет неточности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текста помогает заменить неуместные слова более точными и спокойными. После редактирования речь становится яснее, грамотнее и лучше соответствует ситуации 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слово для текста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подобрать лексику по теме, цели и адресату высказывания.
</a:t>
            </a:r>
            <a:endParaRPr lang="en-US" sz="1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с разной стилистической окраской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выбирать не только смысл, но и нужный тон: от нейтрального до книжного или разговорного.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Стилистический выбор усиливает точность речи: одно значение может звучать по-разному в зависимости от ситуации и задачи текста.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школьным рядам стилистических синонимов русского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языку функционально-стилевое расслоение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и 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отвечает у доски, ему нужны точные и нейтральные слова. Они помогают ясно объяснить правило, не отвлекая слушателей лишней эмоциональностью и не создавая двусмысленности.
</a:t>
            </a:r>
            <a:endParaRPr lang="en-US" sz="845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письма и новостей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документе или заголовке новости язык становится более строгим и собранным. Здесь важны официальные, публицистические и книжные слова, которые передают факт, оценку и общественную значимость события.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повседневного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с друзьями человек говорит проще и свободнее, выбирая живые слова и естественные обороты. Благодаря этому речь звучит непринуждённо, а собеседнику легче поддерживать диалог.
</a:t>
            </a:r>
            <a:endParaRPr lang="en-US" sz="8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8481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стилях лексики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подходят почти для любой ситуации и составляют основу речи. Именно нейтральная лексика помогает объяснять, пересказывать и писать без лишней стилистической нагрузки.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делает высказывание точным, обобщённым и более строгим по тону. Она особенно важна в учебных текстах, докладах и письменных ответах.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звучат живо и естественно, поэтому хорошо подходят для непринуждённого общения. Но в сочинении, докладе или официальном письме их нужно использовать осторожно.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связаны с определённой областью деятельности и понятны прежде всего специалистам. Они помогают называть предметы и явления точно, без лишних пояснений внутри профессии.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стилям делает речь точной и выразительной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Функционально-стилевое расслоение показывает, что русский язык умеет быть и строгим, и живым, и точным. Чем лучше мы выбираем слово по ситуации, тем грамотнее звучит наша речь.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2026-05-29T07:13:12Z</dcterms:created>
  <dcterms:modified xsi:type="dcterms:W3CDTF">2026-05-29T07:13:12Z</dcterms:modified>
</cp:coreProperties>
</file>