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земной поверхности и их использование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можно «увидеть» по‑разному: от фото до спутниковых снимков, карт и планов.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изображения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помогают изучать рельеф, реки, озёра, леса, дороги и города. Они нужны географам, строителям, спасателям, экологам и учёным. Первые космические снимки появились в середине XX века, а современные спутники дают новые данные почти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изображений земной поверхности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 делают спутники на околоземных орбитах. Они охватывают большие территории, поэтому удобны для обзора природы, крупных рек и морей, а также для поиска масштабных изменений.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Аэрофотоснимки получают с самолётов и беспилотников. Благодаря меньшей высоте съёмки деталей больше: видны улицы, отдельные строения и участки полей, которые трудно различить из космоса.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планы отличаются степенью точности и назначением. На картах обычно показывают местность целиком или крупные части, а планы используют для небольших участков, чтобы точнее представить расположение объектов.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точка съёмки к поверхности Земли, тем больше деталей попадает в кадр. Поэтому один и тот же объект может выглядеть по‑разному на снимках, сделанных с разных высот.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масштаб, но и цель: крупная площадь удобна для наблюдений, а высокая детализация — для измерений и точной работы на местности.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изображений дополняют друг друга: сначала находят интересующую область, затем уточняют детали планом или аэрофотоснимком.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по описанным в задании качественным характеристикам (детализация: средняя/высокая/максимальная).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обзора и детализация разных изображений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снимки: вид Земли из космоса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как получает космические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 делают спутники, которые обращаются вокруг Земли. С их помощью можно наблюдать, как выглядит планета целиком или крупными «кусочками» — от облаков до границ природных зон.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одном снимке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заметны облака, ледники, леса, пожары, крупные реки и моря. Иногда на одном изображении помещается целая страна или часть материка, что удобно для общего анализа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Аэрофотоснимки: изображение с малой высоты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Аэрофотоснимки получают с самолётов и беспилотных летательных аппаратов. Из-за меньшей высоты на них лучше различаются детали — например отдельные дома и перекрёстки.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изображения особенно полезны для изучения городов, сельских районов и дорожной сети. По ним проще оценивать, где проходят улицы, как расположены мосты и дороги, а также где есть проблемные участки.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62404"/>
            <a:ext cx="4300800" cy="1764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получают изображение, какую площадь оно охватывает, насколько подробно видно объекты, и где этот тип чаще всего используют.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изображения зависит от задачи: для общего обзора подходит космос, для измерений и уточнений — аэрофото, а для планирования на небольшом участке — план местности.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по характеристикам из задания.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изображений земной поверхности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масштаб крупный, легче различить улицы, дома и мелкие объекты. Мелкий масштаб показывает большую территорию, но деталей меньше; для небольшого участка нужен более крупный масштаб.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и мелкий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масштаб помогает увидеть нужные детали и не «потерять» важную информацию на карте или снимке.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объяснение по определению масштаба для карт, планов и снимков.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создаются изображения и превращаются в карты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полезному географическому материалу: съёмка → данные → обработка → исправления →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683" y="2170429"/>
            <a:ext cx="2688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81169"/>
            <a:ext cx="321434" cy="285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изображениям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рельеф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снимкам определяют реки, озёра, горы, леса и поля. Форма склонов и расположение объектов помогают понять особенности местности без долгих маршрутов на месте.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вода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текстура позволяют отличать растительность, болота и участки с различной влажностью. Сопоставление разных участков помогает увидеть, где природные условия меняются.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населённые пункты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изображениям находят дороги и застроенные территории. Видимость перекрёстков и контуров помогает ориентироваться и планировать маршруты, а также оценивать доступность районов.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природные 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наличию снега и по изменению освещения можно судить о сезоне и погодных условиях на момент съёмки. Это важно при сравнении снимков в разные месяцы.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снимки за разные годы, становятся видны вырубка леса, рост города и изменение русла реки. Повторная съёмка помогает замечать изменения более объективно.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снимки помогают выбирать маршруты, оценивать состояние территорий и быстро реагировать на ЧС, потому что на них видны изменения местности даже на больших расстояниях.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сферам показывает: чаще всего изображения применяют там, где нужно наблюдать за природой, обеспечивать безопасность и планировать развитие территорий.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распределения; точные проценты зависят от региона, периода и задач (школьные данные, без привязки к одному источнику).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изображения используются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 сельском хозяйстве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помогают оценивать состояние полей: видны рост растений, неоднородность всходов и участки, где культуре не хватает влаги. Это важно для своевременного ухода и снижения потерь урожая.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изображений определяют, где посевы развиваются хуже и где почва могла пострадать от засухи. В больших хозяйствах такие данные ускоряют решения по поливу и подкормке.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 экологии и охране природы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позволяют отслеживать вырубку лесов и распознавать изменения растительного покрова. Сравнение снимков разных лет показывает, как меняются территории и где требуется усилить контроль.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снимкам также заметно загрязнение водоёмов: меняются границы воды и характер берегов. Учёные сопоставляют данные за разные сезоны, чтобы отличать временные эффекты от устойчивых проблем.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льдов и сезонные сдвиги можно наблюдать по повторным съёмкам. Это помогает оценивать скорость изменений и планировать меры для районов, где живут редкие виды и формируется уникальная среда.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дорог влияет на миграции животных и качество среды. Наблюдая за границами природных зон, специалисты для заповедников и морских побережий точнее выбирают приоритеты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 городах и на стройках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снимки используют для планирования новых дорог, домов, парков и площадок. По ним выбирают место для школы, больницы, магазина или остановки, сравнивая варианты с учётом местности.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стройки изображения помогают понять, как объект расположен на участке: где проходят подъездные пути, как устроены соседние территории и нет ли участков с повышенными рисками. 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работ снимки используют, чтобы оценивать прогресс и проверять соответствие плану. Такой контроль снижает вероятность ошибок при размещении сооружений и инженерных сетей.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581746"/>
            <a:ext cx="4333200" cy="23259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специалисты применяют снимки и карты, какие задачи решают и какой результат получают.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службы используют снимки с разной детализацией: от общих обзоров до точных планов. Это позволяет решать задачи наблюдения, измерений и контроля изменений.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тематике о применениях изображений земной поверхности.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службы используют изображения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и создание карт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— это получение сведений об объектах на расстоянии, без прикосновения. Данные с разных съёмок используют для создания карт, планов и ортофотопланов.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материалов также делают модели рельефа. Такие продукты помогают точнее измерять расстояния, площади и высоты, чем при обычном наблюдении с земли в условиях ограниченного доступа.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 пример сравнения трёх дат. По реальным данным так же оценивают площади леса, уровень воды, число домов или размер пожара.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съёмка делает различия заметными и позволяет не только увидеть, но и сравнить величины изменений по цифрам.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иллюстрация. Для реальных расчётов применяют конкретные данные съёмки за нужные даты.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повторные снимки показывают изменения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ошибки при чтении изображений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Облачность, сильные тени, снег и дождь мешают разглядеть детали. Кроме того, один и тот же участок может выглядеть по-разному из‑за сезонных изменений.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изображениях возникают искажения: геометрия может смещаться, а цвета — отличаться от ожидаемых. Поэтому полезно проверять выводы по нескольким источникам и снимкам.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сравнивают изображение с картами, измерениями на местности и данными других дат. Так легче понять, что является реальным изменением, а что — эффектом съёмки.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снимка к решению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работы с данными дистанционного зондирования (обобщённая схема).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делают Землю понятнее и безопаснее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земной поверхности помогают видеть и большие территории, и отдельные мелкие объекты. Они нужны для учёбы, науки, хозяйства и безопасности людей, а умение читать снимки улучшает понимание изменений на 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2026-05-12T23:29:22Z</dcterms:created>
  <dcterms:modified xsi:type="dcterms:W3CDTF">2026-05-12T23:29:22Z</dcterms:modified>
</cp:coreProperties>
</file>