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Надкласс Рыбы: особенности внешнего строения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рыбы и что помогает им жить в воде?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плотнее воздуха, поэтому рыбе нужны особые приспособления для движения, равновесия и поиска пищи. Внешнее строение напрямую связано с тем, где и как она живёт.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внешний облик рыб зависит от воды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можно разделить на три главные части. Каждая из них выполняет свои функции и помогает животному жить в воде.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тела рыб связаны с их жизнью в воде: одна помогает добывать пищу, другая — двигаться, третья — защищаться и удерживать направление.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«Внешнее строение рыб»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внешнего строения рыбы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559" y="118520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Веретенообразная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тело вытянуто и плавно заострено спереди и сзади. Такая форма уменьшает сопротивление воды и позволяет двигаться быстрее и экономнее.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месту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донных рыб тело часто более плоское, а у угреобразных — длинное и узкое. Это помогает им передвигаться в песке, между камнями или в узких укрытиях.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показывает, как именно рыба перемещается в воде. Быстрые пловцы обычно имеют более обтекаемое тело, а медлительные — менее вытянутое.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не случаен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рыбы строение тела связано с её средой обитания. По форме можно понять, где она живёт и насколько активно охотится или ищет корм.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слизь и чешуя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рыб покрыта слизью, которая снижает трение о воду и помогает телу легче скользить. Кроме того, слизь частично защищает рыбу от микробов и повреждений.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рыб чешуя располагается рядами и прикрывает кожу, словно черепица. Она уменьшает риск травм и делает движение в воде более плавным.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костных и хрящевых рыб чешуя устроена по-разному. Поэтому по её строению можно отличить крупные группы рыб и лучше понять их особенности.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«Плавники рыб и их функции»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не работают одинаково: каждый из них отвечает за свою задачу. Вместе они помогают рыбе двигаться точно, устойчиво и без лишних усилий.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движущую силу создаёт хвостовой плавник, а остальные плавники обеспечивают повороты, равновесие и устойчивость тела.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плавников у рыб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7729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926" y="3239784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как главный помощник в движении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плавник помогает быстро набрать скорость, особенно при охоте или спасении от врага. У активных хищников он обычно сильнее и лучше развит.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ускорение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движения хвоста и задней части тела создают рывок, который продвигает рыбу вперёд. Без этого движения плавание было бы намного медленнее.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толчок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хвоста рыба может менять направление и резко уходить в сторону. Это важно в узких местах, среди растений и при встрече с опасностью.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 воде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рта и способ питания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находится на переднем крае головы и подходит активным хищникам и всеядным рыбам. Он помогает быстро хватать добычу и ловить подвижный корм.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рот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рот расположен ближе к верхней стороне головы. Он удобен для рыб, которые собирают пищу у поверхности воды или берут корм сверху.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рот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положение рта характерно для донных видов. Оно помогает подбирать пищу со дна, где рыба ищет остатки растений, мелких животных или ил.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рот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36" y="875450"/>
            <a:ext cx="2728727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36" y="861375"/>
            <a:ext cx="2728727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рыбы помогают ей улавливать движения в воде и быстро реагировать на происходящее вокруг. Хотя видеть далеко под водой непросто, этого часто достаточно, чтобы заметить добычу или опасность вовремя.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которые замечают движение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у рыб не участвуют в дыхании. Они нужны, чтобы чувствовать запахи, находить корм и распознавать особенности среды. Это особенно важно там, где видимость слабая или вода мутная.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для запахов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колебания воды и помогает рыбе ощущать приближение других животных, препятствия и движение рядом. Благодаря ей рыба ориентируется даже там, где почти ничего не видно.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как «датчик» воды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ноздри и боковая линия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внешнее строение помогает рыбе выживать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признаки рыб вместе обеспечивают движение, защиту и ориентацию в 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30039"/>
              </a:lnSpc>
              <a:buNone/>
            </a:pPr>
            <a:r>
              <a:rPr lang="en-US" sz="5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спина темнее брюха: сверху они сливаются с тёмной водой, а снизу — со светлой поверхностью. Такая окраска помогает оставаться незаметными для хищников и добычи.
</a:t>
            </a:r>
            <a:endParaRPr lang="en-US" sz="1196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Предупреждающая окраска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полосы, пятна и контрастные участки часто сигнализируют об опасности или несъедобности. Они отпугивают врагов и выделяют рыбу среди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Брачная окраска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размножения некоторые рыбы становятся особенно яркими. Такая окраска помогает привлечь партнёра и показывает, что вид может меняться в зависимости от сезона и поведения.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рыб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рыб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тела, рот и жаберный аппарат связаны со средой жизни и способом питания разных видов рыб.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внешний облик соответствует среде обитания: хищнику, донной рыбе или быстрому пловцу нужны разные формы тела и органы дыхания.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внешних признаков у разных рыб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урока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измерения, а типичное распределение форм тела у рыб в разных условиях водоёма.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течение и активнее движение, тем выгоднее обтекаемое тело; у дна чаще встречаются уплощённые формы.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тела и среды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и хрящевые рыбы: внешние различия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костных рыб чешуя обычно костная, а кожа покрыта слизью. У хрящевых рыб чешуя иная: она напоминает мелкие зубчики и делает поверхность тела более шероховатой.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костных рыб жабры прикрыты жаберными крышками, которые защищают их и помогают прокачивать воду. У акул и скатов жаберных крышек нет, зато заметны жаберные щели.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костных, и у хрящевых рыб тело приспособлено к жизни в воде, но акулы и скаты выглядят иначе. Их внешний облик помогает быстро отличать эти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893" y="916788"/>
            <a:ext cx="2103877" cy="20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929" y="916788"/>
            <a:ext cx="2103877" cy="20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787" y="916800"/>
            <a:ext cx="2103877" cy="201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Щука: рывок из засады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506425" y="3540125"/>
            <a:ext cx="1862100" cy="9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щуки вытянутое тело и широкая пасть сочетаются с сильным хвостом. Такая форма помогает быстро бросаться на добычу из укрытия и мгновенно менять направление движения. Хищник остаётся незаметным, пока не начнёт атаку.
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Лещ: жизнь в спокойной воде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10551" y="3540125"/>
            <a:ext cx="1862100" cy="9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леща тело высокое и сжатое с боков, поэтому он уверенно держится в тихих водоёмах. Такая форма удобна для неспешного плавания и манёвров среди водных растений. Рыба меньше зависит от скорости, чем хищники.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Камбала: соседка морского дна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540125"/>
            <a:ext cx="1862100" cy="9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камбалы тело почти плоское, а глаза расположены на верхней стороне. Это помогает ей лежать на дне и быть незаметной для врагов и добычи. Такая особенность сразу выдаёт донный образ жизни.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Акула: скорость и дыхание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6821445" y="3540125"/>
            <a:ext cx="1862100" cy="97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акулы тело обтекаемое, а жабры открываются через щели, а не через крышки. Это хорошо подходит для движения в воде и постоянного обтекания водой. Внешний вид акулы отражает её активный образ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у разных видов рыб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через тело рыбы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через ротовую полость, жабры и выходит наружу, обеспечивая газообмен.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4047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постоянно связаны с водной средой. Их тело, плавники и органы чувств помогают двигаться, удерживать равновесие и ориентироваться именно в воде, а не на суше.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хвост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хвост делают рыбу узнаваемой и помогают ей плыть. Эти части тела отвечают за повороты, торможение, устойчивость и быстрый рывок вперёд.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 слизь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тело от повреждений, а слизь уменьшает трение о воду. Вместе они помогают рыбе легче двигаться и лучше сохранять здоровье в водоёме.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 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 и хорошо чувствуют колебания воды, запахи и движение вокруг. Поэтому они умеют находить пищу и замечать опасность даже в мутной воде.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узнают рыбу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внешние признаки рыб с тем, какую пользу они приносят в воде.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внешних признаков может выполнять разные функции, но вместе они обеспечивают движение, защиту и ориентацию рыбы в воде.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признак и его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работают вместе: без них рыбе было бы труднее плавать, искать корм и избегать опасности.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внешних приспособлений помогают рыбе жить, двигаться и защищаться в воде.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рыб неслучайно: каждая деталь помогает жить в воде. Обтекаемое тело, плавники, чешуя, слизь и органы чувств образуют единую систему приспособлений.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внешний облик рыб — это приспособление к воде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2026-05-31T20:05:02Z</dcterms:created>
  <dcterms:modified xsi:type="dcterms:W3CDTF">2026-05-31T20:05:02Z</dcterms:modified>
</cp:coreProperties>
</file>