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Кометы: загадочные странники Солнечной системы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— ледяные тела, движущиеся по вытянутым орбитам, тайны которых мы изучаем.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кометы вызывали страх и восхищение. Античные учёные положили начало научным взглядам, а развитие астрономии в эпоху Возрождения подтвердило естественную природу этих объектов.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восприятия комет в науке и культуре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делятся на короткопериодические с орбитами менее 200 лет и долгопериодические с периодом более 200 лет, включая редкие межзвёздные объекты.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комет варьируются в размерах от 1 до 50 километров и обладают высокой эксцентричностью орбит, что делает их появление редким, но ярким.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Альбедо кометных ядер очень низкое — менее 4%, что объясняет их тёмную поверхность и поглощение солнечного света.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характеристики комет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кометы: ядро, кома и хвосты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кома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состоит из смешения льда, пыли и органических веществ. При приближении к Солнцу испаряющиеся газы создают огромное облако — кому, достигающую сотен тысяч километров.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Пылевой и ионный хвосты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имеют два хвоста: пылевой изгибается по орбите и отражает свет, ионный же направлен от Солнца под влиянием солнечного ветра.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комет: пояс Койпера и облако Оорта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Короткопериодические кометы происходят преимущественно из пояса Койпера, расположенного на дальности 30–55 астрономических единиц.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Долгопериодические кометы образуются в далёком облаке Оорта, находящемся между 50 000 и 100 000 а.е. от Солнца — гигантском резервуаре ледяных тел.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возмущения планет-гигантов и проходящих звёзд способны выбрасывать эти кометы в сторону внутренней Солнечной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периодов обращения комет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короткопериодических комет растёт благодаря регулярным наблюдениям внутренней Солнечной системы.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Долгопериодические кометы остаются более многочисленными, но короткопериодические легче доступны для изучения.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астрономического союза,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динамика хвоста кометы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Ионный хвост состоит из ионизированных частиц, направленных от Солнца благодаря воздействию солнечного ветра и магнитного поля.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сближении с Солнцем лёд в ядре кометы сублимируется, выбрасывая струи газа и пыли, формируя пылевой хвост, изгибающийся под действием гравитации и света.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кометы: физико-химические свойства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 ядра составляют водяной лёд, при этом значительная часть — замёрзший углекислый газ, влияющий на формирование газовых струй.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соединения, такие как метанол, аммиак и формальдегид, присутствуют в смеси с неорганическими минералами и пылью.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ядра низкая — от 0,3 до 0,6 г/см³, что связано с высокой пористостью и наличием пустот внутри структуры.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ядра обычно укрыта толстым слоем пыли, снижающим отражательную способность и защищающим лёд от прямого солнечного излучения.
</a:t>
            </a:r>
            <a:endParaRPr lang="en-US" sz="9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95573"/>
            <a:ext cx="4867800" cy="16393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размерам и периодам известных комет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ядра и периодов обращения указывает на разнообразие происхождения и эволюционных путей комет.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Существенные различия отражают разнообразие источников и динамических историй комет.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и ESA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кометы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формирования и эволюции кометы согласно астрономическим исследованиям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научные открытия, связанные с кометами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Йоганн Галлей впервые вычислил период обращения кометы, доказав её возвращение к Солнцу каждые 76 лет, что стало важным шагом в понимании движения малых тел.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«Розетта» в 2014 году впервые подробно исследовала комету 67P/Чурюмова–Герасименко, обнаружив органические молекулы и молекулярный кислород на её поверхности.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Спектроскопические методы выявили широкий спектр сложных органических соединений в составе различных комет, подтверждая их разнообразие и вклад в химическую эволюцию.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происхождение воды на Земле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 воды из кометы 67P показал уникальное соотношение дейтерия к водороду, отличное от земного, что ставит под вопрос основную роль комет в снабжении Земли водой.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кометы пояса Койпера, особенно юпитерианского типа, могут содержать воду с изотопным составом, близким к земному, что допускает их участие в водном балансе Земли.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также считаются важными носителями воды и органики, и совместное влияние комет и астероидов могло сыграть ключевую роль в формировании биосферы.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кометная доставка воды и сложных органических веществ рассматривается как одна из гипотез, объясняющих появление жизненно важных компонентов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исторические кометы: Галлея, Великое возвращение и Хейла-Боппа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Галлея — древний гость небес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Галлея наблюдалась более 30 раз начиная с 240 г. до н.э. и оставила значительный след в исторических хрониках. Последний её яркий визит был в 1986 году, когда она стала объектом массовых наблюдений.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возвращение 1556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1556 году комета вызвала широкий резонанс в Европе и Азии, запечатлённый в многочисленных летописях и хрониках. Это событие оказывало влияние на культуру и мировоззрение эпохи, будучи воспринято как знамение.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Хейла-Боппа — гигант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Наблюдавшаяся в 1997 году, комета Хейла-Боппа стала самой яркой и крупной в XX веке. Её величественное появление вызвало большой интерес как у учёных, так и у широкой публики.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крупных комет приводит к образованию кратеров, как возможно для Тунгусского события, где причина до сих пор обсуждается, но кометная природа остаётся вероятной.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Инъекции воды и органических соединений во время таких столкновений могли существенно изменить атмосферу и гидросферу планет, стимулируя химические процессы.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Земли кометные удары связывают с массовыми вымираниями и геологическими изменениями, например, гигантский кратер Чиксулуб может быть связан с подобным событием.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Кометные бомбардировки: последствия для планет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в культуре, литературе и искусстве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традиционных мифах Китая и Европы кометы трактовались как предвестники перемен или катастроф, что накладывало сильный символический отпечаток на культуру.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и XX веков кометы вдохновляли авторов — роман «Хвост кометы» Н. Лескова и поэтические образы отражают человеческое восприятие этих небесных тел.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увековечило кометы, например, фреска Джотто в капелле Скровеньи и работы Малевича, где кометы символизируют границы эпох и трансформации.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Зонд «Розетта» и спускаемый аппарат «Филы»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«Розетта»: исследование с орбиты кометы 67P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ESA «Розетта» с 2014 по 2016 годы провела уникальные наблюдения с орбиты кометы 67P, открыв новые данные о её структуре и составе атмосферы — комы и хвоста.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Спускаемый аппарат «Филы»: первая мягкая посадка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2014 году аппарат «Филы» впервые в истории совершил мягкую посадку на ядро кометы, провёл анализ поверхности и обнаружил органические молекулы, что расширило понимание химического потенциала комет.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– источники метеорных потоков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известных комет с метеорными потоками, их максимумы и основные характеристики активности и яркости. Данные актуальны согласно Международной метеорной организации (IMO).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Метеорные потоки тесно связаны с прохождением Земли через пылевые следы комет, что объясняет периодическую активность и яркость явлений.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метеорная организация (IMO)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и абиогенез: роль комет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Выявленные полициклические ароматические углеводороды укрепляют гипотезу о доставке кометами химического материала, способствующего абиогенезу на ранней планете.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содержат важные органические вещества, включая аминокислоту глицин, простые спирты и формальдегид, что подтверждает их роль как поставщиков предшественников жизни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комет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 радиотелескопы позволяют наблюдать кометы в широком спектре волн — от ультрафиолетового до радиодиапазона, раскрывая структуру и состав.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зонды обеспечивают лабораторные инструменты для анализа проб и поверхностных свойств непосредственно на месте исследования.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служит для идентификации химического состава комы и хвоста, выявляя присутствие газов и частиц.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динамики орбиткомпьютерное с учётом сложных гравитационных взаимодействий и солнечного ветра помогает прогнозировать поведение комет.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— ключ к разгадке истории и будущего Солнечной системы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комет раскрывает механизмы формирования планет и происхождения воды, расширяет понимание астробиологии и предупреждает о возможных космических угрозах для Земли.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2026-05-08T00:32:40Z</dcterms:created>
  <dcterms:modified xsi:type="dcterms:W3CDTF">2026-05-08T00:32:40Z</dcterms:modified>
</cp:coreProperties>
</file>