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осанка выделяла рыцаря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спина делала рыцаря заметным и внушительным.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Рыцарь: воин, которого замечали сразу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защищал землю, замок и своего господина. Его учили ездить верхом, владеть оружием и держаться достойно. Поэтому его одежда, посадка и осанка сразу говорили: перед вами человек знатный и тренированный.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выделялся среди людей сразу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был заметен не только из-за доспехов. Прямая спина делала его фигуру собранной и высокой, поэтому даже в толпе он сразу приковывал взгляды.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издалека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держит плечи ровно и голову высоко, он выглядит увереннее. У рыцаря такая поза показывала силу, выучку и спокойную готовность к делу.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осанка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Рыцарю не нужно было громко говорить о себе. Достаточно было стоять у ворот замка ровно и спокойно, чтобы все понимали: это не простой человек.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слов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помогала соединить внешний вид и поведение. Рыцарь выглядел собранным, надёжным и серьёзным — именно таким его и ожидали увидеть другие.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настоящего воина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Доспехи требовали крепкой спины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доспехи были тяжёлыми, и носить их было нелегко. Чтобы не уставать слишком быстро, рыцарю нужно было стоять прямо и не сутулиться.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наряд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плечи и крепкая спина помогали держать вес доспехов. Без этого рыцарь выглядел бы не таким могучим, а его движения стали бы медленнее.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плечи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ноги стоят крепко, а корпус выпрямлен, человек чувствует себя увереннее. Для рыцаря это было особенно важно, потому что он должен был выглядеть спокойно и сильно.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стойка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доспехах рыцарь должен был казаться не уставшим, а собранным. Прямая осанка помогала создать именно такой образ — строгий, смелый и надёжный.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вид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при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рыцарь начинал учиться с детства. Его приучали сидеть прямо, слушать старших и следить за своими движениями.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верхом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ездил на коне. Чтобы не падать и не терять равновесие, нужно было держать спину ровно и тело собранно.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 оружием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Меч, щит и копьё требовали силы рук, плеч и спины. Такие занятия постепенно делали осанку крепкой и привычной.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повседневные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рыцарь носил вещи, выполнял поручения и много двигался. День за днём его тело училось держаться правильно и уверенно.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рыцаря учили держать тело собранно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осанка считалась знаком воспитания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замке люди смотрели не только на одежду, но и на то, как человек держится. Ровная спина показывала, что он умеет вести себя достойно.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Манеры на виду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Сутулая фигура могла создать совсем другое впечатление. Человек казался уставшим, неуверенным или невнимательным, а для рыцаря это было нежелательно.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Сутулость бросалась в глаза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рыцарь стоял прямо, это выглядело как знак уважения. Он словно говорил своим видом: я спокоен, собран и помню о правилах.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Верхом на коне рыцарь должен был сидеть ровно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длинной дороге рыцарь проводил в седле много часов. Чтобы не качаться из стороны в сторону, он держал корпус прямо и крепко опирался ногами. Так конь и всадник двигались как одна команда.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Седло и равновесие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всадник не сутулится и не заваливается назад. Рыцарь сидел ровно, держал голову прямо и выглядел уверенно, будто конь слушается его без лишних уговоров.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посадка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рыцарь сидит высоко и спокойно, он кажется выше и сильнее. Такая посадка была важна не только для езды, но и для того, чтобы все сразу узнавали в нём опытного воина.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силы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осанка помогала рыцарю выглядеть сильным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тренировок и привычек к уверенному образу рыцаря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375" y="2017307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боем рыцарь держался уверенно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боем рыцарь не должен был выглядеть усталым или испуганным. Прямая спина и ровные плечи показывали, что он готов действовать и не боится соперника.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схватке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стоит прямо, ему легче быстро двинуться вперёд, поднять щит или взмахнуть мечом. Поэтому осанка помогала рыцарю быть готовым к любому движению.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Собранность тела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поза помогала не только показать смелость другим, но и самому рыцарю чувствовать себя сильнее. Так он сохранял спокойствие, даже если рядом шумело оружие.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внутри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турнире осанка была особенно заметна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 смотрели многие люди, поэтому каждый жест рыцаря был заметен. Ровная спина помогала ему выглядеть достойно и не теряться перед толпой.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глазах у всех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посадка делала всадника аккуратным и уверенным. Он мог спокойно держать копьё, щит и поводья, не выглядя неловко.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 в седле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турнире важно было не только сражаться, но и красиво держаться перед зрителями. Хорошая осанка помогала рыцарю показать уважение и благородство.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 и честь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должен был выглядеть достойно каждый день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принадлежал к знати, поэтому его замечали сразу. Прямая спина, спокойный взгляд и аккуратные движения показывали, что перед людьми человек воспитанный и умеет держать себя достойно.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знатного человека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3154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походка рыцаря говорила о его характере. Он старался двигаться ровно и уверенно, чтобы не выглядеть рассеянным, усталым или небрежным перед господином и гостями.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154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каждом шаге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0529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рыцарь сидел в седле или стоял рядом с другими людьми, его осанка помогала показать силу и собранность. Такой вид вызывал уважение ещё до первого слова.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10529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без слов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— плечи, голова и походка — сразу выдавали уверенного рыцаря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детали люди замечали быстрее одежды: по ним было видно, смел ли человек, спокоен ли он и держится ли он с достоинством.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Щит, меч и устойчивая стойка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ставил ноги так, чтобы не потерять равновесие. Устойчивая стойка помогала быстро поднять щит, развернуться и не сбиться с движения в самый важный момент.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опора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и крепкая посадка показывали, что рыцарь не растеряется. Его тело как будто говорило: «Я готов», и это придавало уверенности и ему самому, и окружающим.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действию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спина и собранные плечи помогали держать оружие без лишнего напряжения. Тогда меч и щит двигались точнее, а рыцарь быстрее реагировал на удар соперника.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711835"/>
            <a:ext cx="525600" cy="420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050" y="1659275"/>
            <a:ext cx="3942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659275"/>
            <a:ext cx="5256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спина помогала дышать легче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грудь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спина выпрямлена, грудь не сжимается, и воздуху легче входить в лёгкие. Для рыцаря это было важно в дороге, на тренировке и в тяжёлой броне.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выносливости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поза помогала дольше не уставать, особенно во время долгой скачки. Человек с открытой грудью и прямой спиной сохранял силы лучше, чем тот, кто сутулился.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Спокойнее и собраннее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дышится легче, легче и сосредоточиться. Рыцарь с правильной осанкой чувствовал себя увереннее, а это помогало ему действовать спокойно даже в напряжённый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показывала самоконтроль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должен был уметь следовать правилам не только на турнире, но и в обычной жизни. Прямая спина показывала, что он привык к порядку и дисциплине.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важны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осанка делала движения более собранными и аккуратными. Такой человек не суетился и не размахивал руками зря, поэтому выглядел уравновешенным и надёжным.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 движениях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рыцарь держался прямо, он показывал почтение к господину, дамам и гостям. Небрежная поза могла бы создать совсем другое впечатление — будто человек не старается.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проявлялся не только в словах, но и в том, как человек стоит и идёт. Рыцарь с ровной спиной выглядел человеком, который умеет управлять собой.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замковом зале рыцарь тоже выделялся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зале рыцарь стоял рядом с господином и сразу выделялся осанкой. Прямая спина и спокойный вид показывали, что он принадлежит к людям высокого положения.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господином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стены, факелы и длинные плащи делали фигуру рыцаря ещё заметнее. Если он стоял ровно, казалось, что он выше, сильнее и увереннее остальных.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зала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замке ценили не только одежду, но и поведение. Рыцарь, который не сутулился и не дёргался, выглядел воспитанным, собранным и готовым соблюдать правила двора.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Манеры без суеты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оружия рыцарь должен был смотреться достойно. Его осанка помогала показывать характер: он не суетится, не теряется и держится так, будто всё под контролем.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уверенность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осанка была важна каждый день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служба и дворянские правила постоянно требовали от рыцаря собранного тела и прямой спины.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запоминали рыцаря по его виду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тому, как рыцарь шёл и сидел в седле, его узнавали почти сразу. Ровная посадка показывала уверенность, а суетливая — выдавала растерянность.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Походка и посадка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3154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поднятая голова и расправленные плечи делали фигуру рыцаря более заметной. Такой человек выглядел смелее и сильнее, даже если молчал и просто проходил мимо.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154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Плечи и голова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0529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судят по виду ещё до разговора. Поэтому рыцарь с хорошей осанкой сразу казался особенным, серьёзным и достойным уважения.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10529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спина соединяла силу, воспитание и готовность к делу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вывод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привычка сразу показывала и характер, и выучку рыцаря. Прямая спина помогала выглядеть уверенно, собранно и достойно уважения в любой обстановке.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спина — заметный признак рыцаря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помогала рыцарю выглядеть сильным, воспитанным и готовым к службе. Именно поэтому прямая спина стала одним из самых заметных признаков рыцаря в Средние века.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2026-05-26T11:06:59Z</dcterms:created>
  <dcterms:modified xsi:type="dcterms:W3CDTF">2026-05-26T11:06:59Z</dcterms:modified>
</cp:coreProperties>
</file>