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реакций на стресс у разных людей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проявляется по-разному — важно распознавать свои реакции и сохранять самоконтроль.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по-разному реагируют на стресс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напряжение часто связано с учёбой, конфликтами и нехваткой отдыха. На реакцию влияют опыт, здоровье, режим дня и поддержка взрослых.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реакции на стресс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эмоций чаще появляются тревога, страх, раздражение, подавленность или ощущение внутреннего напряжения без ясной причины.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поведения человек может суетиться, замолкать, спорить, избегать дела или действовать слишком резко и поспешно.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тела стресс ускоряет пульс и дыхание, вызывает мышечное напряжение и может менять аппетит или сон.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стресс проявляется у разных людей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трудная ситуация может вызывать разные модели поведения и разные риски.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напряжение не всегда выглядит одинаково: внешне оно может быть заметным или почти скрытым, поэтому важно учитывать не только слова, но и поведение.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ОБЗР, обобщение типичных поведенческих реакций на стресс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или ответом у доски тревога часто мешает сосредоточиться: в голове появляются мысли «не успею» или «забуду всё», а тело реагирует дрожью и потливостью.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напряжения школьнику труднее вспомнить материал и аккуратно выполнить задание. Помогают спокойное дыхание, краткая пауза и заранее продуманный порядок действий.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перед проверкой знаний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реакции школьников на стресс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нередко сочетаются: один и тот же ученик может сначала тревожиться, а потом замыкаться или становиться резким.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 школьников чаще всего связан с тревогой и утомлением, но реакция зависит от ситуации и личных особенностей.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для курса ОБЗР; диаграмма иллюстративная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26495"/>
            <a:ext cx="527700" cy="422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Раздражительность и вспышки эмоций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может делать речь короткой и колкой: подросток отвечает с раздражением, спорит из-за мелочей и быстро переходит в защиту.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спешке и недосыпе человеку труднее ждать и слушать до конца. Любое замечание может восприниматься как нападение или несправедливость.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или в проекте вспышка эмоций часто мешает договориться: появляются ссора, обиды и отказ продолжать совместную работу.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Пассивность и реакция «замри»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сильном напряжении подросток становится тише, медленнее и будто «выключается» из общения, хотя на самом деле ему трудно справиться с перегрузкой.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реакция не означает лень: организм снижает активность, когда ситуация кажется слишком сложной, опасной или непонятной для быстрого ответа.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это видно по отсутствию инициативы, затруднённому началу работы и потребности в спокойной подсказке, чтобы снова включиться в дело.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реакция на стресс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трудной ситуации к выбору поведения и его последствиям.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стрессе часто сигнализируют потливость, учащённое сердцебиение, напряжение в плечах и шее, а также ком в горле или головная боль.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такие признаки повторяются, организм уже заметно реагирует на нагрузку. Это повод замедлиться, сделать паузу и снизить напряжение безопасным способом.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признаки стресса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 тот же стресс ощущается по-разному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зависит от прошлого опыта: если похожая ситуация уже успешно решалась, человек быстрее понимает, что делать, и чувствует меньше страха и растерянности.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силу стресса влияют уверенность в себе, состояние здоровья и отношение к ошибкам: при поддержке и спокойном отношении напряжение обычно проходит быстрее.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новая, непонятная или сопровождается критикой, мозг воспринимает её как более опасную, поэтому стресс длится дольше и кажется сильнее.
</a:t>
            </a:r>
            <a:endParaRPr lang="en-US" sz="12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стресс у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вечерние занятия и гаджеты перед сном часто незаметно накапливают усталость.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 страх оценки выглядят самыми сильными факторами, потому что они хуже всего снижают внимание и самоконтроль.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ОБЗР и обобщённым наблюдениям за типичными учебными ситуациями; без точных статистических измерений.
</a:t>
            </a:r>
            <a:endParaRPr lang="en-US" sz="5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75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темперамента и индивидуальных особенностей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активные подростки часто отвечают на стресс сразу: говорят резко, спорят, торопятся действовать. Им важно заранее научиться делать паузу и проверять последствия своих шагов.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по темпераменту дети могут внешне почти не показывать стресс, но долго переживать его внутри. Им помогает разговор, который позволяет безопасно проговорить тревогу и сомнения.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критике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подростки острее воспринимают замечания и напряжённую обстановку. Для них особенно важны уважительный тон, понятные объяснения и поддержка, снижающая ощущение угрозы.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меняют реакцию на стресс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могут усиливать или ослаблять напряжение в повседневной жизни школьника.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сон, питание, движение и поддержка дома помогают переносить стресс спокойнее и не терять работоспособность.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общие рекомендации по режиму дня для подростков.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способы справляться со стрессом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задачу стоит разбивать на маленькие шаги: так легче начать, меньше страха перед ошибкой и выше шанс довести дело до конца без лишней суеты.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активность, короткий отдых и нормальный сон помогают организму восстановиться. Эти способы действуют не мгновенно, но снижают усталость и улучшают самоконтроль.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снизить напряжение: сделать паузу, подышать, отойти от шума и спокойно поговорить со взрослым или другом, который поможет разобраться без насмешек.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Вредно ссориться, уходить в телефон до поздней ночи, переедать или делать вид, что проблемы нет. Такие действия часто откладывают решение и усиливают напряжение.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напряжение после разных действий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и регулярнее действие, тем дольше сохраняется ощущение восстановления после нагрузки.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спокойный разговор снижают напряжение сильнее и надёжнее, чем краткое отвлечение, поэтому режим и поддержка особенно важны.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 ОБЗР; показатели условные, предназначены для сравнения способов восстановления.
</a:t>
            </a:r>
            <a:endParaRPr lang="en-US" sz="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помогают, когда не пугают и не читают нотации, а спокойно объясняют, что происходит, предлагают понятный план и остаются рядом, пока напряжение не снизится.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поддерживают, если слушают без насмешек, не подталкивают к ссоре и помогают сделать первый шаг: подготовиться к разговору, повторить задание или обратиться за помощью.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взрослые и друзья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безопасной самопомощи при стрессе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школьника: короткие действия помогают остановить импульсивную реакцию и выбрать спокойный способ поведения.
</a:t>
            </a:r>
            <a:endParaRPr lang="en-US" sz="9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стресс требует особого внимания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бессонница длится больше недели, а усталость не проходит даже после отдыха, это может означать, что напряжение стало слишком сильным и организму трудно восстановиться.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тоска, резкие перепады настроения, потеря интереса к привычным делам и отказ от общения — важные сигналы, которые нельзя игнорировать или объяснять только ленью.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боли без ясной причины, особенно в животе или голове, нередко сопровождают длительный стресс. Они требуют внимания взрослых и, при необходимости, врача.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ситуации не стоит оставаться одному: нужно рассказать родителям, школьному психологу или медицинскому специалисту, чтобы получить помощь вовремя.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можно понять и вовремя остановить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 каждого проявляется по-своему, но внимательное отношение к признакам, режиму дня и поддержке помогает выбрать безопасную реакцию, сохранить силы и не остаться с трудностями один на один.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2026-05-21T03:38:05Z</dcterms:created>
  <dcterms:modified xsi:type="dcterms:W3CDTF">2026-05-21T03:38:05Z</dcterms:modified>
</cp:coreProperties>
</file>