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тригонометрическое тождество и формулы приведения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синуса, косинуса и удобные формулы для любых углов.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8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находить значения тригонометрических функций, упрощать выражения и уверенно работать с углами, которые выглядят сложными, но сводятся к известным случаям.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синус и косинус угла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синус угла показывает вертикальную координату точки, а косинус — горизонтальную. Поэтому оба значения связаны с положением точки, а не выбираются случайно.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точка лежит на окружности радиуса 1, значения синуса и косинуса всегда находятся между −1 и 1. Это важно при проверке ответов и вычислений.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четвертях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оба значения положительны. В остальных четвертях знак меняется в зависимости от того, где расположена точка на окружности относительно осей.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синус и косинус положительны одновременно. Это удобный ориентир, когда нужно сравнить значения и затем восстановить знак для углов из других четвертей.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равенство позволяет находить неизвестную тригонометрическую функцию, если известна другая, и быстро проверять правильность вычислений.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единичная окружность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в сумме квадратов синуса и косинуса любого угла.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синус и косинус связаны между собой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синус для стандартного угла, тем меньше косинус; вместе они сохраняют постоянную связь.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плавный рост синуса к 90°, а косинус при этом убывает до нуля. Их квадраты всегда дают 1.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из школьного курса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тождество при вычислениях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значение синуса, из тождества находят косинус: сначала вычисляют квадрат неизвестной функции, а затем извлекают корень. Знак выбирают по четверти, где расположен угол.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дробями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 косинус, удобно возвести его в квадрат и вычесть результат из 1. Так получают квадрат синуса, после чего находят сам синус с учетом знака.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sin α = 0,6, то cos²α = 0,64, значит |cos α| = 0,8. Такой ответ сразу показывает, какая величина должна получиться по модулю.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проверить сумму квадратов. Если она не равна 1, значит допущена ошибка в знаке, дроби или арифметике.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и косинуса для основных углов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опорные значения, которые часто используются как основа для задач с формулами приведения.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для 30°, 45° и 60° образуют базу для большинства вычислений, а 0° и 90° показывают крайние случаи.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из школьной таблицы тригонометрии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формул приведения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на 90° или 270° синус и косинус могут меняться местами, а тангенс и котангенс — переходить друг в друга. Это главная особенность таких случаев.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углов, связанных с 180° или 360°, часто остается та же функция, меняется только знак. Поэтому важно сначала понять, в какой четверти находится угол.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определяется положением угла на окружности. Если ошибиться с четвертью, можно получить правильную формулу, но неверный ответ.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острому углу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заменяют большой или неудобный угол на острый, с которым работать проще. Это позволяет использовать уже известные значения и не пересчитывать задачу заново.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приведения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тригонометрических выражений с углами 90°, 180°, 270° и 360°.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все основные тригонометрические функции положительны. Это самая удобная область для начала работы, потому что знак результата совпадает с привычным положительным значением.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положительны тангенс и котангенс. Синус и косинус здесь отрицательны, что часто используется в задачах на формулы приведения.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положителен только синус. Косинус, тангенс и котангенс имеют отрицательные значения, поэтому при приведении особенно важно не перепутать знак.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четвертой четверти положителен только косинус. Знание этого правила помогает быстро определить знак ответа, если угол расположен между 270° и 360°.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острым углам на единичной окружности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острый угол — разные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один и тот же острый угол может встречаться в разных четвертях, но его модуль остается тем же. Меняется только знак, потому что точка оказывается выше или ниже оси абсцисс. Так 30°, 45° и 60° помогают описать углы 150°, 135° и 210°.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150° и его «двойник»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150° находится во II четверти и связан с острым углом 30°. Поэтому для него удобно использовать значения синуса и косинуса от 30°, а затем учесть знак. Такое приведение делает вычисление быстрым и наглядным.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135° и 210°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135° берут острый угол 45°, а для 210° — 30°. На рисунке видно, что положение точки меняется, но длина соответствующего отрезка на окружности остается одинаковой. Именно поэтому важно сначала найти острый угол, а потом определить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меняются при приведении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угол к 90° или 270°, тем чаще приходится менять не только знак, но и саму функцию.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180° и 360° чаще сохраняется исходная функция, а для 90° и 270° важна замена на сопряженную пару.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формул приведения из школьного курса геометрии (8 класс).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синуса и косинуса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180°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расположен по обе стороны от 180°, синус сохраняется или меняет знак по положению точки, а косинус всегда учитывает зеркальность относительно оси ординат. Это удобно проверять на единичной окружности.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360°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360° к 360°−α синус получает минус, а косинус остается без изменения. Такое правило помогает быстро находить значения для углов, близких к полному обороту, без лишних вычислений.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 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sin и cos главное — сначала определить острый угол, а затем выбрать правильный знак. Один и тот же модуль появляется в разных четвертях, но итоговый ответ меняется из-за положения точки.
</a:t>
            </a:r>
            <a:endParaRPr lang="en-US" sz="12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тангенса и котангенса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около 180°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вида 180°−α и 180°+α тангенс и котангенс сохраняют свою природу, но знак может меняться. Здесь важно помнить, что решение зависит от четверти, а не только от самого острого угла.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90°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записан как 90°±α, тангенс и котангенс часто меняются местами. Это происходит потому, что в их формуле участвуют синус и косинус, а при 90° один из них может стать равным нулю.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270°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270°±α действует тот же принцип: функция нередко переходит в противоположную пару. Поэтому при решении сначала находят острый угол, а потом проверяют, какая из функций должна получиться в ответе.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определением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не определен, если косинус равен нулю, а котангенс — если нулевой синус. Это важная проверка: даже правильная формула не поможет, если в исходной записи функция в данной точке не существует.
</a:t>
            </a:r>
            <a:endParaRPr lang="en-US" sz="10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 формулам приведения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таблица показывает, как меняются функция и знак в самых частых случаях приведения.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правило: для одних углов меняется только знак, для других — и функция, и знак одновременно.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приведения для тригонометрии.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замену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90° и 270° иногда забывают, что синус может стать косинусом, а косинус — синусом. Здесь нельзя ограничиваться только знаком, иначе ответ будет неверным.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большой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подставляют в формулу исходный угол целиком, а не острый угол α. Из-за этого выражение становится сложнее, хотя задача как раз требует упростить запись.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сверить ответ с основным тождеством sin²α + cos²α = 1. Если равенство нарушено, значит, в решении допущена ошибка и нужно вернуться к предыдущему шагу.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правильно выбрать формулу, но поставить неправильный знак. Чтобы этого избежать, нужно каждый раз определять четверть угла и проверять, где на окружности находится точка.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по 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путать знак, четверть и вид функции.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формулы на уроках геометрии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формулы приведения чаще всего нужны, когда требуется найти значение синуса, косинуса, тангенса или котангенса для неудобного угла. Тогда задача превращается в работу с острым углом, который уже знаком по таблице значений.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выражений формулы приведения помогают заменить длинную запись короткой и удобной. Это особенно полезно, когда в примере встречаются 120°, 135°, 150° или 330°, а ответ нужно получить быстро и 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тождеств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часто встречаются и в доказательствах. На рисунке удобно показать единичную окружность, отметить четверти и объяснить, почему одинаковый острый угол дает одинаковый модуль, но разный знак в разных частях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повторить перед проверочной работой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уверенно знать эти четыре блока, большинство заданий по теме решается без лишних шагов.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одинаково важны: каждый блок закрывает свой тип заданий и снижает риск ошибок при вычислениях и преобразованиях.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«Основное тригонометрическое тождество. Формулы приведения», школьный курс геометрии.
</a:t>
            </a:r>
            <a:endParaRPr lang="en-US" sz="8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 связывает синус и косинус одного угла, а формулы приведения позволяют быстро работать с неудобными углами. Вместе они делают решения короче, понятнее и надежнее.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2026-05-29T04:17:46Z</dcterms:created>
  <dcterms:modified xsi:type="dcterms:W3CDTF">2026-05-29T04:17:46Z</dcterms:modified>
</cp:coreProperties>
</file>