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вопросы жизни и бытия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жизнь и бытие через биологию, философию, общество и язык.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бытие в культуре и языке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жизни менялось с эпохами: от духовности и научности до современных индивидуальных ценностей. Английский язык отражает эти перемены через метафоры и выражения, демонстрируя культурные интерпретации счастья и смысла.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признаки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состоят из клеток — основ структурной и функциональной единицы жизни, обеспечивающей обмен веществ и энергию для поддержания жизнедеятельности.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процессы поглощения, преобразования и выделения веществ, поддерживающие внутренний баланс и энергетический обмен в организме.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размножение характерны для живых систем — клетки делятся, ткани растут, организм восстанавливается и передаёт наследственную информацию.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способны реагировать на внешние раздражители и адаптироваться к изменениям среды, демонстрируя способность к самообновлению и выживанию.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элемент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и её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 с ДНК, митохондрии для получения энергии и мембраны для обмена веществ с окружающей средой. Эти компоненты обеспечивают жизнедеятельность и наследственность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эукариотами и прокариотами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и сложные органеллы, в то время как прокариоты — примитивные организмы без ядра, как бактерии. Это разделение отражает разнообразие живых форм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жизнеобеспечения человека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поступление кислорода и удаление углекислого газа, поддерживая обмен газов для клеточного дыхания.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транспортирует кислород, питательные вещества и гормоны по всему телу, поддерживая жизненно важные функции органов.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преобразует пищу в питательные вещества, необходимые для энергии и строительства клеток организма.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функции организма, регулирует взаимодействие с окружающей средой и координирует работу всех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живого мира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сложные многоклеточные 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включает от насекомых до млекопитающих. Каждый вид занимает свою экологическую нишу, обеспечивая баланс в экосистемах и способствуя наследственным изменениям.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их роль в экосистемах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 через фотосинтез, обеспечивают кислород и формируют основу питания для животных. Их разнообразие влияет на климат и почву.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грибы как основа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участвуют в разложении органики и поддержании почвенного плодородия. Грибы — важные сапротрофы и симбионты, влияющие на здоровье экосистем и человека.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и формирование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наиболее приспособленных организмов, изменяя генетический состав популяций для адаптации к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ДНК создают генетические вариации — основу эволюционных изменений и появления новых видов в результате приспособления.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птиц Дарвина иллюстрирует адаптивные изменения в строении клюва, позволяющие эффективно использовать разные источники пищи.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Земли: 1800-2020 годы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обеспечен развитием промышленности и медицины, улучшившим условия жизни и снижением смертности.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демографический рост повышает нагрузку на природные ресурсы и требует устойчивых решений.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жизни: международные сравнения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зависит от медицины, образа жизни и экологии в разных странах.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лидирует благодаря эффективной системе здравоохранения и здоровому образу жизни населения.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подходы к бытию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определял бытие как идеальный, нематериальный мир, основу всех сущностей и истинной реальности.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рассматривал бытие как актуализацию сущности, воплощение потенциала в конкретных формах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Гегель видел бытие как процесс развития духа через диалектику, объединяющий объективное и субъективное существование.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восприятия жизни у подростков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характеризуется интенсивным формированием самоидентичности и осознанием собственного пути, что оказывает влияние на эмоциональное и психологическое состояние учащихся 11 класса.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 жизни сопровождается развитием мотивации и целей, что помогает подросткам ориентироваться в будущих желаниях и потребностях, а также выстраивать планы на взрослую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позитивного мышления и устойчивости к стрессу являются ключевыми для преодоления жизненных вызовов, таких как подготовка к экзаменам и выбор профессиональной сферы.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включают неопределённость в выборе жизненного пути, давление сверстников и необходимость адаптации к быстро меняющейся социальной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социальной среды на качество жизни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поддержке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обеспечивает эмоциональную стабильность и безопасность, способствует формированию ценностей и уверенности в себе. Через коммуникацию и взаимопонимание родители помогают подросткам справляться с жизненными трудностями.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возможности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качественному образованию расширяет перспективы молодёжи, повышая шансы на успешную карьеру и социальную адаптацию. Дополнительные программы и бесплатное питание создают комфортные условия для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условия для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 и питьевой воды напрямую влияет на здоровье населения и уровень заболеваемости, обеспечивая благоприятные условия для жизнедеятельности.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насаждения и биоразнообразие поддерживают баланс экосистем, улучшают микроклимат и создают комфортную среду для проживания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влияние, включая вырубку лесов и загрязнение окружающей среды, способствует деградации экосистем и снижению качества жизни, требуя принятия мер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для современной молодёжи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как основа здоровья
</a:t>
            </a:r>
            <a:pPr algn="ctr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укрепляют сердечно-сосудистую систему и улучшают общее самочувствие. Молодёжь, активная физически, демонстрирует лучшие показатели концентрации и стрессоустойчивости.
</a:t>
            </a:r>
            <a:endParaRPr lang="en-US" sz="1003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и его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по принципу «тараелки» включает белки, жиры и углеводы в оптимальных пропорциях, что способствует развитию и поддержанию иммунитета среди молодых людей.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 и отдых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уровня стресса, полноценный сон и отказ от вредных привычек способствуют гармоничному развитию и снижению риска хронических заболеваний у подростков.
</a:t>
            </a:r>
            <a:endParaRPr lang="en-US" sz="10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старшеклассников: структура времени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Наилучшие результаты достигаются при сбалансированном сочетании учебы, сна и активного отдыха, включая спорт и хобби.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распределение времени повышает учебную эффективность и поддерживает эмоциональное здоровье подростков.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исследования в области педагогики и психологии,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решений в жизненных ситуациях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ключевые ошибки при выборе решений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современный образ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расширяют доступ к образованию через дистанционные курсы и видеоконференции, облегчая процесс обучения и повышения квалификации.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интернете становится более гибкой благодаря удалённым форматам и фрилансу, что меняет традиционные представления о карьере.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растёт риск развития зависимости от гаджетов, кибербуллинга и снижения живого общения, что требует сознательного подхода к использованию технологий.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личности: мировые примеры влияния на жизнь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 Джобс: революция в 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Apple, Джобс, изменил взаимодействие людей с гаджетами и медиа, внедрив инновационные продукты, сформировавшие современный цифровой мир.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Кюри: вклад в науку и медицину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Дважды лауреат Нобелевской премии, Кюри открыла радиоактивность, что стимулировало развитие медицины и улучшение качества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литература и гуманизм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писатель вдохновлял на укрепление моральных ценностей, создал шедевры, которые продолжают влиять на мировое понимание жизни и счастья.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счастья и удовлетворенности жизнью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Счастье определяется гармонией между личными достижениями и качеством межличностных отношений, что создает фундамент субъективного благополучия.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Обретение смысла в деятельности усиливает внутреннюю мотивацию и способствует длительной удовлетворённости жизнью, особенно среди молодёжи.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саморазвитие и готовность принимать жизненные изменения положительно влияют на уровень счастья.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анализ ВОЗ, отмечающий высокую удовлетворённость жизнью у подростков, успешно преодолевающих личностные вызовы и стресс.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комплексная система: биология, социальность и личность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биологических, социальных и личностных составляющих формирует зрелую, гармоничную личность, способную осознанно строить свою жизненную стратегию и достигать баланса.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2026-05-07T22:32:16Z</dcterms:created>
  <dcterms:modified xsi:type="dcterms:W3CDTF">2026-05-07T22:32:16Z</dcterms:modified>
</cp:coreProperties>
</file>