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как часть географии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— базовая отрасль, связанная с размещением людей, промышленности и транспорта.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электроэнергетика важна для географии 10 класса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«сшивает» город, производство, связь и цифровые сервисы: ее можно гибко передавать и использовать в разных отраслях. Размещение станций определяется природными условиями и расстоянием до потребителей. Поэтому география электроэнергетики — это география ресурсов и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650" y="1507400"/>
            <a:ext cx="2511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электростанций и их географическое размещение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электростанции (СЭС)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СЭС выгодны там, где достаточно солнечной радиации в течение года. Большая роль принадлежит инсоляции, а также наличию свободных площадей для размещения панелей и последующей инфраструктуры.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 (АЭС)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рационально размещать там, где есть условия для безопасной эксплуатации и устойчивой работы энергосистемы. Для охлаждения и контроля важны доступ к воде и продуманная планировка территории.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 (ТЭС)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ТЭС чаще строят рядом с месторождениями угля, газа и нефти или в индустриальных районах. Они обеспечивают надежную генерацию и удобно «подстраиваются» под изменения спроса на электроэнергию.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(ГЭС)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привязаны к рекам с подходящими характеристиками: большим уклоном, высоким стоком и возможностью создать водохранилище. Такие условия позволяют эффективно получать электричество из энергии воды.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электростанции (ВЭС)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ВЭС располагают в местах с устойчивыми ветрами и открытыми пространствами. Поэтому чаще выбирают равнины, прибрежные территории и морские участки, где поток воздуха менее «ломается» ландшафтом.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сохраняется доминирование ископаемого топлива, однако меняется его относительная доля на фоне роста ВИЭ.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международная статистика по электроэнергетике (точные доли на слайде зависят от выбранного года в источнике).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производства электроэнергии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динамический сдвиг дают солнечная и ветровая генерация: их доля увеличивается, несмотря на ограниченность гидроресурсов.
</a:t>
            </a:r>
            <a:endParaRPr lang="en-US" sz="11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электростанции: опора энергосистемы во многих странах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экономические ограничения ТЭС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ТЭС связаны с выбросами CO₂, а также оксидов серы и азота. Кроме того, отрасль заметно зависит от цен на топливо и логистики его поставок.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ТЭС и почему их любят энергосистемы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ТЭС получают электроэнергию при сжигании угля, газа или мазута: тепловая энергия преобразуется в механическую, а затем — в электрическую. Ключевое преимущество — высокая управляемость мощности.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4312" y="1584025"/>
            <a:ext cx="3665976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электростанций по географическим признакам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каждая технология «находит» собственную территориальную нишу, а энергосистема становится надежнее при сочетании источников.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таблицы: надежное энергоснабжение обычно строится не на одном источнике, а на «комбинации» с разными условиями и режимами.
</a:t>
            </a:r>
            <a:pPr algn="l" indent="0" marL="0">
              <a:lnSpc>
                <a:spcPct val="15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характеристики технологий по учебной и справочной литературе; конкретные значения зависят от проекта и страны.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 работают без прямых выбросов CO₂ во время выработки, что делает их важным элементом энергетического баланса. Они особенно ценны как источник стабильной мощности.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атомной генерации помогает обеспечивать базовую нагрузку в энергосистемах с развитой инфраструктурой.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справочные оценки по структуре мировой выработки электроэнергии (около 10%).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электроэнергии от станции к 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энергоснабжения: передача на большие расстояния через трансформаторы, магистральные линии и подстанции.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Гидроэнергетика: использование рек и рельефа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вырабатывают электроэнергию за счет энергии падающей воды. Поэтому им особенно подходят полноводные реки, перепады высот и места, где возможно строительство плотин.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гидроузлы нередко встречаются в Канаде, Бразилии, Норвегии, Китае, России и в горных регионах. Их маневренность полезна для покрытия пиков, но сезонность стока и затопление земель создают серьезные ограничения.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развития связывают не только с ростом поддержки, но и с удешевлением панелей, турбин и аккумуляторных решений.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отраслевые данные за последние 15 лет (точные значения зависят от выбранного набора статистики и года среза).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солнечной и ветровой энергетики в XXI веке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что технологический прогресс и расширение сетей превращают ВИЭ из «дополнения» в значимую часть энергетической политики.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электроэнергии и потери в сетях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 бывают воздушными и кабельными; по напряжению их делят на распределительные, магистральные и сверхвысоковольтные. Выбор типа линий влияет на надежность, стоимость и допустимые нагрузки.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возникают из-за сопротивления проводов, нагрева, преобразования напряжения на подстанциях и больших расстояний между станциями и потребителями. Чем длиннее трасса, тем внимательнее планируют режимы передачи.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дальних передач особенно важны длинные линии и развитая сеть подстанций. Современные электросети применяют автоматическое управление, датчики, цифровой учет и дистанционный контроль, сокращая время реагирования на аварии.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81" y="1648750"/>
            <a:ext cx="3573438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 разные отрасли используют электроэнергию и почему их вклад в потребление отличается по характеру работы и режимам спроса.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задает базовую нагрузку, население и транспорт формируют заметные пики, а сельское хозяйство и коммерческий сектор сильнее зависят от расписаний и сезонности.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энергетике (обобщение по секторам потребления).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электроэнергии по секторам экономики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5719" y="141945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75" y="3195018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энергоснабжения и качество сети
</a:t>
            </a:r>
            <a:endParaRPr lang="en-US" sz="2915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и защита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обеспечивают резерв мощности, аварийная защита и диспетчерское управление. Это позволяет быстро локализовать неисправность и не допустить каскадного отключения для крупных потребителей.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Межсистемные связи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энергосистемами дают возможность перераспределять нагрузку. При колебаниях выработки или авариях внешняя помощь уменьшает риск дефицита и повышает устойчивость режима.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SAIDI и SAIFI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электроснабжения оценивают по SAIDI и SAIFI: они показывают длительность и частоту отключений. Чем меньше эти показатели, тем комфортнее условия для промышленности и повседневной жизни.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восстановление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высокий уровень автоматизации и быстрое восстановление сети снижают потери и последствия простоя. Особенно это важно для школ, больниц, транспорта и технологических процессов на предприятиях.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природным факторам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сурового климата и большой территории критичны прочность линий, резервные источники и защита от ветра, гололеда и других природных воздействий. Это поддерживает стабильность в сложных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спроса и предложения: как энергосистема «держит»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планирования и диспетчеризации: прогноз нагрузки → подбор электростанций → резервы → действия при дефиците, чтобы сохранить частоту и напряжение.
</a:t>
            </a:r>
            <a:endParaRPr lang="en-US" sz="2743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выбросы связаны с добычей и сжиганием топлива, а также с инфраструктурой для угольной генерации. Низкоуглеродные источники в основном дают вклад при строительстве.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результаты исследований по жизненному циклу; точные значения зависят от страны, технологии и методики подсчета.
</a:t>
            </a:r>
            <a:endParaRPr lang="en-US" sz="88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углекислого газа при производстве электроэнергии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технологии формирует климатический эффект уже на стадии жизненного цикла. Для декарбонизации важно сочетать генерацию с учетом сетей и режимов использования.
</a:t>
            </a:r>
            <a:endParaRPr lang="en-US" sz="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Энергопереход и декарбонизация мировой энергетики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Энергопереход подразумевает рост доли возобновляемых источников, повышение энергоэффективности, электрификацию транспорта и модернизацию сетей. Всё это меняет структуру выработки и характер суточной нагрузки энергосистем.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Декарбонизация означает постепенное снижение зависимости от угля и других углеродоемких источников энергии. Страны добиваются сокращения выбросов и одновременно решают задачи надежности и экономической стабильности.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становится баланс энергетической безопасности и климатических целей: где-то нужны быстрые замены мощностей, а где-то — развитие сетей и накопителей. Также учитывают влияние ценовых кризисов на стоимость электроэнергии.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это особенно заметно: различаются природные ресурсы, уровень технологий, доступ к инвестициям и климатические условия. Поэтому одни и те же меры дают разные результаты в разных регионах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сети и цифровизация электроэнергетики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grid объединяет цифровые счетчики, датчики, автоматические выключатели и аналитические системы, позволяя управлять потоками электроэнергии точнее. Это помогает сократить потери и учитывать изменяющийся спрос в городах и на промышленных площадках.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мониторинг подстанций и линий особенно важен на больших территориях, где сети тянутся на тысячи километров. Цифровизация ускоряет обнаружение неисправностей и делает более гибким подключение солнечных и ветровых станций.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доходов увеличивается электрификация быта, усиливается промышленная нагрузка и расширяется цифровая инфраструктура. Это делает электроэнергию одним из индикаторов уровня жизни и развития услуг.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 международным сопоставлениям (детальные значения зависят от конкретного исследования и года).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уровнем развития страны и потреблением электроэнергии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связь показывает, что дефицит сетей и слабая промышленная база ограничивают рост потребления. Улучшение инфраструктуры обычно дает эффект и в экономике, и в качестве повседневных сервисов.
</a:t>
            </a:r>
            <a:endParaRPr lang="en-US" sz="9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России развивается на огромной территории с неравномерным размещением населения и промышленности. Это усиливает роль магистральных сетей, которые связывают удаленные районы и снижают риски локальных дефицитов.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выработки заметную роль играют газовые ТЭС, АЭС и ГЭС. Наиболее мощные гидроэлектростанции сосредоточены в Сибири и на Дальнем Востоке, где благоприятны условия для использования энергии рек.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России: особенности размещения и главные районы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потребители электроэнергии находятся в европейской части страны, на Урале, в южных районах Сибири и в крупных городских агломерациях. Там выше плотность производства и транспорта, поэтому нагрузка более концентрирована.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ключевых вызовов — модернизация оборудования, снижение потерь в сетях и развитие инфраструктуры в удаленных территориях. Дополнительно важно повышать долю экологически более чистой генерации и надежность снабжения.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как географическая основа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связывает ресурсы, население, промышленность, транспорт и экологические последствия в единую территориальную систему. Размещение станций и структура энергобаланса отражают уровень развития страны, а будущее — в более чистых и гибких решениях, модернизации и рациональном использовании ресурсов.
</a:t>
            </a:r>
            <a:endParaRPr lang="en-US" sz="30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2026-05-12T00:02:22Z</dcterms:created>
  <dcterms:modified xsi:type="dcterms:W3CDTF">2026-05-12T00:02:22Z</dcterms:modified>
</cp:coreProperties>
</file>