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News from Belarus: темы, язык и медиаграмотность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Беларуси: язык, факты, контекст и критическое чтение.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новости о Беларуси важны для изучения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Беларуси дают живой контекст для английского: актуальные темы, нейтральный стиль, заголовки и полезную лексику. Один тематический блок помогает работать сразу с политикой, экономикой, культурой и общественной жизнью.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news story: основные признаки новостного текста
</a:t>
            </a:r>
            <a:endParaRPr lang="en-US" sz="2112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новостях часто встречаются короткие предложения, пассивный залог и слова report, announce, claim, confirm, witness, statement. Они помогают точно описывать сообщение и источник информации.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сообщает о реальном, проверяемом событии и обычно отвечает на вопросы who, what, when, where, why и how. Именно эта точность отличает её от общего рассуждения или мнения.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материал начинается с заголовка и лида, где сразу сообщается главное. Затем идут детали, цитаты, пояснения и фон, чтобы читатель быстро понял суть и важность события.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новостей характерен сдержанный, официальный стиль без эмоциональных оценок. Авторы избегают излишней субъективности, а смысл передают через факты, цифры, прямую речь и проверяемые формулировки.
</a:t>
            </a:r>
            <a:endParaRPr lang="en-US" sz="968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новость опирается на данные, очевидцев, документы или комментарии официальных лиц. Если факт нельзя подтвердить, текст теряет надёжность и требует дополнительной проверки.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 новостях о Беларуси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показывает, какие сюжеты чаще всего формируют новостную повестку и расширяют словарь по разным сферам.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обычно стоят политика и экономика, а социальные и культурные темы поддерживают разнообразие повестки.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подборка по новостям о Беларуси, 2025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объединяет государственные учреждения, редакции, университеты и крупные деловые центры, поэтому именно отсюда часто идут первые сообщения о значимых решениях и событиях. На городских улицах новость легко становится частью повседневной жизни. Панорамы центра подчёркивают этот официальный и динамичный ритм.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сходятся новости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о Минске регулярно появляются сюжеты о международных встречах, транспорте, строительстве и культурных мероприятиях. Такой набор тем показывает, как столица отражает жизнь страны в целом. Изображение городского проспекта или здания правительства помогает визуально связать место и новостной контекст.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столицы в кадре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важен не только как административный центр, но и как транспортный и образовательный узел. Поэтому сообщения о событиях здесь часто имеют широкий резонанс и быстро попадают в национальную и международную повестку. Городская архитектура делает этот статус особенно заметным.
</a:t>
            </a:r>
            <a:endParaRPr lang="en-US" sz="785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узел коммуникации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главный информационный центр страны
</a:t>
            </a:r>
            <a:endParaRPr lang="en-US" sz="2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5979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 Беларуси для понимания новостей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справочные данные помогают быстрее понимать контекст новостных материалов и связывать факты с содержанием сообщений.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определяет международный фон новостей, а двуязычие помогает понимать разнообразие формулировок и источников.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и статистические обзоры по Беларуси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1649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3323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 новостях: отрасли и ключевые слова
</a:t>
            </a:r>
            <a:endParaRPr lang="en-US" sz="2415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сельском хозяйстве показывают роль аграрного сектора в экономике и экспорте. Здесь часто встречаются expressions about harvest, export и market, которые помогают говорить о продовольствии и внешней торговле.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сюжеты часто затрагивают машиностроение, нефтепереработку и производство. В таких текстах важны слова production, supply и growth, потому что они описывают выпуск, поставки и динамику рынков.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торговля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маршруты, транзит и внешняя торговля делают логистику важной темой для новостей. Лексика trade, supply, sanctions и investment помогает понять, как рынки реагируют на изменения.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динамика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ценах и деловой активности помогают увидеть, как экономика влияет на повседневную жизнь. В английских текстах полезны слова economy, market, decline и growth, потому что они описывают изменение показателей.
</a:t>
            </a:r>
            <a:endParaRPr lang="en-US" sz="1198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 новые отрасли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всё чаще появляются в экономической повестке рядом с традиционными секторами. Для чтения таких материалов особенно полезна лексика investment, production и market, а также умение распознавать деловой тон.
</a:t>
            </a:r>
            <a:endParaRPr lang="en-US" sz="10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новостной сюжет о Беларуси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событие превращается в проверенную публикацию в СМИ.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молодёжь в новостной повестке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об образовании часто рассказывают о школьных программах, университетах и новых подходах к обучению. Такие тексты помогают связать общественные изменения с лексикой education, student и curriculum.
</a:t>
            </a:r>
            <a:endParaRPr lang="en-US" sz="757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образовательные инициативы становятся заметной частью новостной повестки, потому что меняют способы учёбы и коммуникации. В таких текстах часто встречаются campus, online learning и technology.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волонтёрстве, лидерских программах и студенческих проектах показывают активную роль молодёжи в обществе. Они расширяют словарь и учат описывать инициативу, участие и результат.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 предметных олимпиадах, конкурсах и соревнованиях показывают, как формируется мотивация школьников и студентов. В английских материалах полезны слова competition, exam и scholarship.
</a:t>
            </a:r>
            <a:endParaRPr lang="en-US" sz="7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215264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269" y="1172034"/>
            <a:ext cx="339413" cy="38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77584"/>
            <a:ext cx="376800" cy="37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and identity: культурная жизнь Беларуси в новостях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новости часто сообщают о фестивалях, премьерах и городских праздниках. Такие материалы помогают описывать performance и event, а также показывают, как формируется современная городская атмосфера.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выставки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музеях, выставках и книжных ярмарках делают культуру видимой через конкретные места и экспозиции. Здесь особенно полезны слова exhibition, collection и heritage, связанные с памятью и наследием.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сцена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новости показывают связь языка, искусства и общественного интереса. Они помогают использовать лексику performance, tradition и identity, когда речь идёт о постановках и культурной репрезентации.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язык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в новостях уделяется белорусскому языку, исторической памяти и народным традициям. Эти темы помогают обсуждать memory, tradition и identity без упрощения и с уважением к контексту.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художниках, выставочных проектах и новых формах искусства показывают, как культура развивается сегодня. Такие материалы соединяют local context с международной лексикой и расширяют представление о современной Беларуси.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разделы новостей привлекают больше всего внимания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такие темы чаще выходят в заголовки, потому что напрямую затрагивают жизнь общества, государственные решения и международный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экономика и международные отношения обычно задают повестку, а культура и спорт расширяют её и поддерживают интерес читателя.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 основе типичной структуры новостной повестки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новостной картины страны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2038238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8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 футбол
</a:t>
            </a:r>
            <a:pPr algn="l" indent="0" marL="0">
              <a:lnSpc>
                <a:spcPct val="110046"/>
              </a:lnSpc>
              <a:buNone/>
            </a:pPr>
            <a:r>
              <a:rPr lang="en-US" sz="884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спорта чаще всего попадают в новости благодаря матчам, турнирным таблицам и резонансным результатам клубов. Для текста характерны короткие сообщения, точные счета и оценка формы команд.
</a:t>
            </a:r>
            <a:endParaRPr lang="en-US" sz="884" dirty="0"/>
          </a:p>
        </p:txBody>
      </p:sp>
      <p:sp>
        <p:nvSpPr>
          <p:cNvPr id="13" name="Text 3"/>
          <p:cNvSpPr txBox="1"/>
          <p:nvPr/>
        </p:nvSpPr>
        <p:spPr>
          <a:xfrm>
            <a:off x="2301738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старты
</a:t>
            </a:r>
            <a:pPr algn="l" indent="0" marL="0">
              <a:lnSpc>
                <a:spcPct val="110046"/>
              </a:lnSpc>
              <a:buNone/>
            </a:pPr>
            <a:r>
              <a:rPr lang="en-US" sz="886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турнирах за рубежом показывают, как белорусские спортсмены выступают на фоне сильной конкуренции. В таких сюжетах особенно важны слова medal, championship, record и qualification.
</a:t>
            </a:r>
            <a:endParaRPr lang="en-US" sz="886" dirty="0"/>
          </a:p>
        </p:txBody>
      </p:sp>
      <p:sp>
        <p:nvSpPr>
          <p:cNvPr id="14" name="Text 4"/>
          <p:cNvSpPr txBox="1"/>
          <p:nvPr/>
        </p:nvSpPr>
        <p:spPr>
          <a:xfrm>
            <a:off x="390440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спортсмены
</a:t>
            </a:r>
            <a:pPr algn="l" indent="0" marL="0">
              <a:lnSpc>
                <a:spcPct val="110046"/>
              </a:lnSpc>
              <a:buNone/>
            </a:pPr>
            <a:r>
              <a:rPr lang="en-US" sz="84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юниорам, которые получают шанс заявить о себе на национальном и международном уровне. Такие материалы подчёркивают преемственность в спорте и развитие кадрового резерва.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550705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дисциплины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Биатлон, лыжные гонки и другие зимние виды спорта часто остаются в центре внимания в холодный сезон. Новости о них соединяют спортивный результат с погодными и организационными условиями.
</a:t>
            </a:r>
            <a:endParaRPr lang="en-US" sz="919" dirty="0"/>
          </a:p>
        </p:txBody>
      </p:sp>
      <p:sp>
        <p:nvSpPr>
          <p:cNvPr id="16" name="Text 6"/>
          <p:cNvSpPr txBox="1"/>
          <p:nvPr/>
        </p:nvSpPr>
        <p:spPr>
          <a:xfrm>
            <a:off x="710970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спортивных новостей
</a:t>
            </a:r>
            <a:pPr algn="l" indent="0" marL="0">
              <a:lnSpc>
                <a:spcPct val="110046"/>
              </a:lnSpc>
              <a:buNone/>
            </a:pPr>
            <a:r>
              <a:rPr lang="en-US" sz="84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спортивная лексика обычно динамична и предельно конкретна. Часто встречаются victory, match, coach, athlete и tournament, а также глаголы, описывающие успех, поражение и рекорд.
</a:t>
            </a:r>
            <a:endParaRPr lang="en-US" sz="8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294916"/>
            <a:ext cx="4332300" cy="28988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новостных направлений и типичных источников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тема влияет на источник, тип сообщения и словарь. Это помогает быстрее ориентироваться в новостном тексте и точнее понимать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направления свой набор источников и ключевых слов; значит, для чтения новостей нужен не только словарь, но и понимание тематического контекста.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новостных жанров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5639" y="952500"/>
            <a:ext cx="3057521" cy="278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лесах нередко связаны с охраной природы, восстановлением после пожаров и сохранением редких видов. В таких материалах важны слова conservation, wildlife и protected area. Фотографии обычно показывают густой лес, тропы и работу специалистов в природной зоне.
</a:t>
            </a:r>
            <a:endParaRPr lang="en-US" sz="64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защищают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сюжеты часто рассказывают о реках, болотах и особо охраняемых территориях, где поддерживается хрупкий природный баланс. Беловежская пуща и Березинский биосферный заповедник становятся узнаваемыми символами такой повестки. Изображения обычно передают спокойный ландшафт и масштаб заповедной территории.
</a:t>
            </a:r>
            <a:endParaRPr lang="en-US" sz="608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болота и заповедники
</a:t>
            </a:r>
            <a:endParaRPr lang="en-US" sz="1257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экологические новости затрагивают качество воздуха, сортировку отходов и переработку. Эти темы соединяют бытовые привычки с общественной ответственностью, поэтому в текстах часто встречаются pollution, recycling и environment. Для иллюстрации подходят фото контейнеров, улиц и природных пейзажей.
</a:t>
            </a:r>
            <a:endParaRPr lang="en-US" sz="643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 переработка
</a:t>
            </a:r>
            <a:endParaRPr lang="en-US" sz="1179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экология в новостях Беларуси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новость: от заголовка к достоверности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помогает отделить надёжное сообщение от неполного или искажённого.
</a:t>
            </a:r>
            <a:endParaRPr lang="en-US" sz="136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контекст: Беларусь и соседние страны
</a:t>
            </a:r>
            <a:endParaRPr lang="en-US" sz="2324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нередко появляются темы образования, культуры и контактов между людьми. Такие сюжеты помогают увидеть не только политическую, но и повседневную сторону отношений между странами.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Беларуси почти всегда связаны с соседями и более широкими международными структурами. Это показывает, что события внутри страны нужно читать как часть общего регионального процесса, а не отдельно.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сюжеты часто затрагивают экспорт, логистику и транспортные коридоры. Для понимания таких материалов важно видеть, как изменения в одном государстве отражаются на партнёрах и поставках.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сообщения могут касаться встреч, переговоров и вопросов безопасности. Здесь особенно важны точность формулировок и различие между официальным заявлением, комментарием и журналистским выводом.
</a:t>
            </a:r>
            <a:endParaRPr lang="en-US" sz="932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чтения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полезно сопоставлять географию, историю и текущую повестку. Это развивает умение понимать, почему Беларусь регулярно появляется в новостях Восточной Европы и соседних регионов.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будущего: какие новости будут усиливаться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отражают не только текущую повестку, но и практические задачи для школы, города и рынка труда в ближайшие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рост ожидается у экологии, технологий и образования: именно они сильнее всего связаны с навыками и повседневными решениями молодых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тематическим приоритетам современной повестки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новостей: структура, стиль и типичная лексика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часто используются пассивный залог и точные датировки, чтобы подчеркнуть объективность. Такой стиль помогает передавать информацию без навязывания авторской позиции.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новостей характерна сдержанная подача без лишней эмоциональности. Это особенно заметно в формулировках с report, note, confirm и according to, где факты важнее оценки.
</a:t>
            </a:r>
            <a:endParaRPr lang="en-US" sz="1152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комментарий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новости позволяет отличать событие от мнения и анализа. Это ключевой навык медиаграмотности, особенно когда текст касается сложной общественной темы.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Headline и lead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привлекает внимание, а лид сразу отвечает на главные вопросы новости. Важно уметь быстро находить в начале текста место, время и ключевое событие.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тексты обычно делятся на небольшие логические блоки. Такая структура помогает читателю быстро перейти от общего сообщения к деталям, цитатам и поясняющему фону.
</a:t>
            </a:r>
            <a:endParaRPr lang="en-US" sz="11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новостной ленте может появиться сообщение об открытии школы, станции метро или культурного центра. Такой сюжет обычно содержит дату, место и краткую реакцию участников. Он показывает, как городская инфраструктура становится частью ежедневной повестки и влияет на жизнь жителей.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объект в городе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аномалии часто попадают в выпуски новостей, потому что затрагивают транспорт, сельское хозяйство и повседневные маршруты. В таких материалах важны точные цифры, прогнозы и официальные предупреждения. Для читателя это хороший пример того, как факты соединяются с практической пользой.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которая меняет планы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фестиваль, спортивный турнир или международная встреча дают новостям более широкий контекст. В подобных сюжетах заметны фото с места события, цитаты организаторов и общий фон. Такие материалы помогают увидеть Беларусь как часть общеевропейского и мирового информационного пространства.
</a:t>
            </a:r>
            <a:endParaRPr lang="en-US" sz="785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или международная встреча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сюжетов, которые могут появляться в новостях о Беларуси
</a:t>
            </a:r>
            <a:endParaRPr lang="en-US" sz="22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News from Belarus: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знания о Беларуси, английскую лексику и медиаграмотность. Работа с новостями учит видеть контекст, проверять факты и уверенно читать тексты о реальной жизни страны.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2026-05-31T16:49:38Z</dcterms:created>
  <dcterms:modified xsi:type="dcterms:W3CDTF">2026-05-31T16:49:38Z</dcterms:modified>
</cp:coreProperties>
</file>