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Духовно-нравственные основы противодействия терроризму и экстремизму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мир, ответственность и уважение в повседневной жизни.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идеи часто маскируются под «правду», шутку или призыв к справедливости. Подросток может встретить их в соцсетях, чатах и разговорах, поэтому важно уметь распознавать манипуляцию и отвечать на неё спокойно и правильно.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об этом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— это насилие или угроза насилием, чтобы запугать людей и повлиять на общество или власть.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Экстремизм — это призывы к вражде, унижению и насилию, которые разрушают доверие между людьми и группами.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нарушают права человека, создают угрозу жизни и мешают безопасной, мирной жизни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цель — посеять страх и разобщённость, поэтому важно не поддаваться лозунгам и проверять информацию.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терроризм и экстремизм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защищают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милосердие, честность и справедливость помогают видеть в другом человеке личность, а не врага. Эти качества снижают агрессию и делают общение спокойнее.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сострадание помогают не поддерживать злые призывы и не повторять чужую жестокость. В школе, дома и в интернете это укрепляет доверие и взаимопомощь.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ответственность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93397"/>
            <a:ext cx="3848986" cy="1828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 и их значение для защиты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прямо защищает жизнь, права и безопасность людей, а нарушение норм влечёт серьёзную ответственность.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Уголовный кодекс РФ; федеральные законы о противодействии экстремистской деятельности и терроризму.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противодействия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сообщения, где эмоции подменяют доказательства, а повторение лозунгов создаёт ложное ощущение правоты.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и скрытнее канал, тем легче ложные идеи охватывают подростков и закрепляются без проверки.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 по теме противодействия терроризму и экстремизму; оценка каналов носит учебный, не статистический характер.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опасные идеи распространяются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запретному используют через тайные переписки, загадочные формулировки и обещание «узнать то, что скрывают от других».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Шантаж и секретность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доверительного начала часто звучат просьбы молчать, не показывать переписку и выполнить опасное задание под давлением.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чувствует одиночество, ему легче поверить тем, кто обещает внимание, дружбу и участие в «особой группе».
</a:t>
            </a:r>
            <a:endParaRPr lang="en-US" sz="1317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нужным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Вербовщики играют на стремлении стать значимым, убеждая, что именно этот выбор якобы делает человека сильным и важным.
</a:t>
            </a:r>
            <a:endParaRPr lang="en-US" sz="1319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злость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чувствах обиды и несправедливости легче построить давление: человеку внушают, что месть или агрессия будто бы всё исправят.
</a:t>
            </a:r>
            <a:endParaRPr lang="en-US" sz="1185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подростков пытаются вовлечь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вовремя остановить контакт и обратиться за помощью.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есть доверие, а в классе — уважительный разговор, подростку проще задавать вопросы, делиться сомнениями и не искать поддержку у сомнительных людей.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дела, помощь одноклассникам и внимание взрослых создают ощущение защищённости. В такой среде легче развивать ответственность, спокойствие и умение отказываться от плохого влияния.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семьи и школьного коллектива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религии и культурные обычаи народов России учат добру, помощи слабым, уважению к старшим и ответственности за свои поступки.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нравственные ценности не оправдывают ненависть, жестокость и убийство. Они напоминают, что жизнь человека имеет высшую ценность.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Межнациональное согласие держится на уважении, вежливом общении и готовности слышать друг друга, даже если люди по-разному говорят, думают и живут.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религий и традиций народов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сигнал риска — когда вместо открытого разговора требуют полное подчинение и молчание.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 строится на доверии, а опасная — на давлении и страхе; именно страх чаще всего маскирует угрозу.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 признаках безопасной и опасной социальной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опасное сообщество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 признаках манипуляции и вовлечения.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действия, которые должны насторожить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опасных фраз и действий, их смысл и правильная реакция.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Скрытность, давление и призывы к вражде часто идут вместе. Любой из этих сигналов — повод сразу подключить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сообщение вызывает тревогу, не отвечай сразу и не спорь с агрессивным собеседником. Спокойно прекрати переписку, чтобы не дать ему усилить давление и вовлечение.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доказательства: скриншоты, ссылки, имя аккаунта и время сообщения. Это поможет взрослым и, если нужно, правоохранительным органам быстро понять, что произошло.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о ситуации родителям, классному руководителю или другому доверенному взрослому. Не обещай молчать, не пересылай опасные материалы друзьям и не идите на встречу одному.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прямая угроза жизни или здоровью, сразу звони 112. Когда опасность касается других людей, сообщай точно, кратко и без промедления.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подозрительной ситуации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при опасном контенте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обнаружении тревожного сообщения или публикации.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работают лучше всего, когда они поддерживаются ежедневно, а не только во время разговоров о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подростка доверия, занятости и навыков проверки информации, тем труднее его обмануть или склонить к агрессии.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 факторах личной защищённости подростка.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устойчивость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надёжный пароль, закрытый профиль и двухфакторную защиту, если она доступна. Не добавляй незнакомых людей и не переходи по подозрительным ссылкам, даже если сообщение выглядит знакомым.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источник любой новости или ролика, особенно если в нём высмеивают людей или оправдывают ненависть. Шутка в сети не отменяет вреда, если она унижает и разжигает вражду.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Интернет-гигиена и личная безопасность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Террористический акт всегда прежде всего ударяет по людям: погибают и получают травмы мирные жители, а их семьи надолго остаются с болью, тревогой и утратой.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не решает общественных проблем и не создаёт справедливость. Исторический опыт показывает, что страх и разрушение только усиливают разобщённость и мешают жизни 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жертвах помогает понимать ценность мира, безопасности и человеческой жизни. Она учит беречь друг друга и не относиться к чужой боли равнодушно.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насилия и уроки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формируются в семье, школе и повседневном общении, поэтому их важно поддерживать постоянно.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сильную защиту дают уважение, сочувствие и взаимопомощь: именно они снижают влияние страха, давления и агрессивных лозунгов.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о духовно-нравственных основах безопасности.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противостоят ненависти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позиция начинается с простого выбора: не поддерживать насмешки, вражду и унижение. Если ситуация кажется опасной, важно не молчать и сразу обратиться к взрослому.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добрые поступки, участие в полезных делах и соблюдение договорённостей делают подростка надёжнее. Такая позиция помогает защищать и себя, и окружающих от опасного влияния.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спокойно говорить «нет» тому, что нарушает закон или правила школы. Полезно сохранять уважение к людям другой культуры, потому что различия не дают повода для ненависти.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позиция подростка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ценит жизнь, уважает людей, умеет замечать манипуляцию и доверяет взрослым, он делает мир вокруг безопаснее и не даёт опасным идеям укрепиться.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2026-05-21T00:34:58Z</dcterms:created>
  <dcterms:modified xsi:type="dcterms:W3CDTF">2026-05-21T00:34:58Z</dcterms:modified>
</cp:coreProperties>
</file>