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И.С. Тургенев: писатель, который показал Россию XIX 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Классик, который сумел увидеть эпоху через судьбы людей.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Тургенева: время споров и реформ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жил в эпоху крепостного права, общественных споров и перемен Александра II. Его опыт дворянской усадьбы и европейской жизни помог ему точно показать Россию на переломе истории.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писателя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Сергеевич Тургенев родился 9 ноября 1818 года в Орле. Детство он провёл в Спасском-Лутовинове, где рано увидел жизнь помещичьей усадьбы и крестьян.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была непростой: мать, Варвара Петровна, отличалась строгостью и властностью. Напряжённая домашняя атмосфера оставила у будущего писателя сильные впечатления.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эти воспоминания помогли ему правдиво писать о семье, разногласиях между поколениями и тонких душевных переживаниях героев.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первые литературные интересы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учился в Московском и Петербургском университетах, а затем продолжил образование в Берлине. Учёба расширила его кругозор и пробудила интерес к литературе.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и европейские идеи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он познакомился с философией и европейской культурой. Сначала его привлекали стихи и чтение, но со временем главным призванием стала проза.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крепостное право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болезненно воспринимал крепостничество, потому что видел, как оно унижает человека и делает отношения между людьми несправедливыми.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«Записках охотника» крестьяне показаны не как безликая масса, а как живые люди со своим достоинством, характером и внутренней силой.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привлёк внимание общества к крестьянскому вопросу и стал важным литературным откликом на грядущие реформы.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Тургенева тема свободы была не отвлечённой идеей, а вопросом человеческой чести, совести и уважения к личности.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охотника»: книга о деревне и человеке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создавался в 1840–1850-х годах и состоит из очерков, рассказов и ярких деревенских наблюдений. В центре внимания — жизнь русской природы и простых людей.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пишет спокойно и точно, замечая детали пейзажа, движения, речи и настроения. Благодаря этому деревня в книге выглядит живой и узнаваемой.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 принесли автору широкую известность в России и за рубежом. Их ценили за сочувствие к человеку и уважение к его достоинству.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Тургенева по жанрам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известность писателю принесли романы и повести о чувствах, характерах и переменах в обществе.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Тургенева сосредоточено вокруг крупных эпических форм, где особенно важны человек и его выбор.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И.С. Тургенева: «Рудин», «Дворянское гнездо», «Накануне», «Отцы и дети», «Ася», «Первая любовь», «Вешние воды», «Записки охотника».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«Отцы и дети»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1862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 роман, который сразу становится одним из самых обсуждаемых произведений Тургенева. Он показывает спор поколений и перемены в обществе.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задаёт важные вопросы о человеке, его убеждениях, внутренней свободе и том, как меняется жизнь в новую эпоху.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и Кирсановы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Базаров выражает нигилизм, а спор с Павлом Кирсановым раскрывает столкновение новых взглядов и дворянской традиции.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«Отцов и детей» и их смысл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персонажей романа и их идеи.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этих героев Тургенев показывает столкновение разных взглядов на жизнь и будущее России.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И.С. Тургенев, роман «Отцы и дети»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прозе Тургенева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Ася: мгновение, которое нельзя вернуть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Ася кажется лёгкой и мечтательной, но за её улыбкой скрываются смелость и ранимость. Тургенев показывает, как одно нерешительное слово может изменить судьбу. В её истории особенно чувствуется хрупкость первой любви и горечь упущенного счастья.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и Елена: внутренняя чистота и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Калитина и Елена Стахова запоминаются спокойной силой характера. Они умеют думать, чувствовать и отвечать за свой выбор. Их образы помогают увидеть, что у Тургенева важны не только чувства, но и нравственная стойкость.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Зинаида: свобода и тайна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Зинаида из «Первой любви» окружена тайной и притягивает своей независимостью. Она не похожа на привычный светский образ: в ней есть живость, внутреннее достоинство и непредсказуемость. Такая героиня делает прозу Тургенева особенно лиричной и запоминающейся.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в прозе Тургенева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повестей «Ася», «Первая любовь» и романа «Дворянское гнездо»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в произведениях писателя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чувство редко бывает спокойным: оно проверяет характер героя, заставляет его сомневаться в себе, преодолевать робость и понимать, насколько дорогой может стать одна встреча.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разочарование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надеются на счастье, но слишком поздно решаются на шаг вперед. Из-за нерешительности радость быстро сменяется сожалением и ощущением упущенного времени.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Хрупкость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писателя показана как очень сильное, но незащищённое чувство. Оно зависит от доверия, честности и внутренней готовности человека отвечать за свои слова и поступки.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Горечь расставания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повестях важны момент встречи, короткое сближение и тихая разлука. Тургенев показывает, что даже красивое чувство может остаться в памяти как печальный, но важный опыт.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прозы Тургенева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книгах Тургенева одни и те же жизненные вопросы раскрываются через новые герои, поэтому его проза звучит цельно и узнаваемо.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выделяются любовь и общественные перемены: именно они помогают показать характер героя, его выбор и его отношение к времени.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И.С. Тургенева: «Отцы и дети», «Ася», «Первая любовь», «Дворянское гнездо», «Записки охотника»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европейская культура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годы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начинает подолгу жить за границей, прежде всего во Франции и Германии. Там он наблюдает европейскую жизнь и одновременно сохраняет связь с русской темой.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76075" y="205817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европейскими писателями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общается с Гюставом Флобером и Ги де Мопассаном. Эти дружеские связи помогают Тургеневу лучше понять литературную среду Европы.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83375" y="291129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жизнь для иностранного читателя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читают в разных странах, потому что в них ясно и точно показаны русские характеры, усадебный быт и важные общественные перемены XIX века.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076075" y="375923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за пределами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становится одним из тех писателей, кто сделал русскую литературу заметной и уважаемой в Европе, сохранив при этом национальную самобытность.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Тургенева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особенно важны детали, пейзаж и настроение. Описание сада, леса или вечера часто помогает понять, что происходит в душе героя в этот момент.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соединяет наблюдательность и мягкий лиризм. Поэтому даже обычная сцена у него превращается в тонкий рассказ о человеке, его сомнениях и переживаниях.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пишет очень ясно и точно: его фразы звучат спокойно, но выразительно. Он выбирает простые слова, чтобы передать сложные чувства и мысли без лишней резкости.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 Тургенева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жизни писателя и его самых известных произведений.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показывают, что важнейшие книги Тургенева связаны с переломными моментами русской жизни и долго оставались в центре читательского внимания.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И.С. Тургенева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жизненных наблюдений к литературным образам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биографии и произведениям И.С. Тургенева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Тургенева читают школьники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легко читать и обсуждать, потому что в них есть знакомые каждому темы: первая любовь, дружба, сомнения, взросление и выбор между добром и ошибкой.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Тургеневские герои не выглядят безупречными: они спорят, ошибаются и учатся понимать других. Поэтому его произведения помогают говорить о честности, уважении и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 наследия Тургенева изучают чаще всего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чаще разбирают тексты, где можно быстро увидеть характер героя, конфликт и настроение эпохи, не теряя глубины смысла.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самые известные произведения: они удобны для чтения в школе и лучше всего раскрывают темы любви, природы и общественных споров.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школьной программе и наиболее изучаемым произведениям И.С. Тургенева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писатель о человеке и времени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соединил точное наблюдение за жизнью, тонкое понимание чувств и внимание к переменам в обществе. Поэтому его книги остаются живыми и важными для новых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2026-05-22T21:01:49Z</dcterms:created>
  <dcterms:modified xsi:type="dcterms:W3CDTF">2026-05-22T21:01:49Z</dcterms:modified>
</cp:coreProperties>
</file>