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media jobs, обязанности и слова для работы в команде.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медиа: новости, ТВ и цифровой контент
</a:t>
            </a:r>
            <a:endParaRPr lang="en-US" sz="289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медиа-профессии важны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 читаем новости, смотрим видео и слушаем подкасты. За этим стоят люди, которые создают, проверяют и оформляют контент для информации, развлечения и учёбы. Мы выучим базовые названия профессий и ключевые слова по теме jobs and content.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медиа-профессий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Editorial jobs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и редактор работают с фактами, текстом и заголовками. Они собирают информацию, проверяют её и делают материал понятным для читателя или зрителя.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jobs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Presenter, designer и writer помогают подать материал ярко и интересно. Они создают стиль, объясняют идеи простым языком и делают контент запоминающимся.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jobs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 operator, sound engineer и video editor отвечают за качество изображения, звука и монтажа. Без их работы новость, видео или выпуск не будут завершены.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Журналист: находит факты и пишет новости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2070575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ищет facts, задаёт questions и talks to people. Он выбирает reliable sources, чтобы новость была точной и полезной для аудитории.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50" y="2656134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 коротко и ясно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важны words report, article и interview. Хороший журналист пишет кратко, использует clear writing и помогает читателю быстро понять главное.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50" y="3241693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Отделяет факты от 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должен separate facts from opinions. Перед публикацией он checks information, чтобы избежать ошибок, слухов и неверных выводов.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50" y="3827249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с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often meets witnesses, experts and editors. Для него важны curiosity, politeness and responsibility, потому что общение влияет на качество материала.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0050" y="4412788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новостной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интервью и проверки данных журналист пишет news story. Такой текст должен быть accurate, easy to read and ready for publication.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Редактор: улучшает текст и делает его понятным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смотрит grammar, spelling и headlines. Он замечает неточности, исправляет ошибки и следит, чтобы текст выглядел аккуратно и профессионально.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редактор решает, что нужно revise, shorten or reorganize. Он делает материал clearer and easier to read, чтобы смысл не терялся.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авторами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редакции editor often works with several writers at the same time. Он может ask for changes, explain comments and help each author improve the draft.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готов, редактор may approve it for publication. Его цель — сделать content accurate, readable and suitable for the audience.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медиа-проекта: что занимает больше всего времени?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этапы требуют разных навыков: поиска, письма, съёмки и монтажа. На проект работает несколько специалистов, поэтому результат зависит от всей цепочки действий.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уходит на сбор информации и монтаж, а публикация занимает меньше всего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этапов media project; оценочные значения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камеры: кадр, свет и движение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лучший ракурс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 operator decides on the angle, shot and frame. Он выбирает best view, чтобы человек, событие или место выглядели понятно и интересно.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 за изображением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съёмки оператор controls light and keeps the image steady. Он замечает детали сцены и помогает создать качественный visual story.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вместе с командой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speaks with reporters, directors and editors. Командная работа нужна, чтобы кадры подходили к сюжету, а съёмка проходила smoothly and safely.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терпения и 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профессия needs patience, attention to detail and quick decisions. Даже маленькое изменение света или движения может сильно повлиять на готовый кадр.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видеоредактор собирает историю из кадров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Отбор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просматривает все clips и выбирает самые удачные. На этом этапе важно понять, какие кадры лучше всего передают смысл и настроение истории.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Монтаж 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cuts unnecessary parts, arranges scenes on the timeline и строит логичную последовательность событий, чтобы видео легко воспринималось.
</a:t>
            </a:r>
            <a:endParaRPr lang="en-US" sz="1168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Звук и 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добавляются music, titles, subtitles и effects. Эти детали делают видео более dynamic, понятным и удобным для просмотра.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публикацией редактор проверяет sound, tempo and transitions. Именно editing often changes the mood of the whole video and завершает проект.
</a:t>
            </a:r>
            <a:endParaRPr lang="en-US" sz="12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Медиа-профессии и их главные задачи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занимается каждая профессия и какой результат она приносит проекту.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роли связаны между собой: один специалист собирает материал, другой улучшает его, а третий превращает его в готовый медиапродукт.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topic vocabulary and media studies materials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781" y="3537825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 и иллюстратор в медиа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визуальный стиль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Designer выбирает color, font, layout and style. Благодаря этому обложки, баннеры и посты выглядят аккуратно, современно и легко запоминаются.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 идею картинкой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Illustrator draws pictures that help the audience understand topic faster. Изображение может заменить длинное объяснение и сделать сложную тему доступнее.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информацию понятнее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design helps readers see the main points сразу. Инфографика, карточки и обложки упрощают восприятие текста и экономят время.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для разных платформ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 design нужен для magazines, websites and social media posts. Один и тот же материал можно оформить по-разному для разных аудиторий.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новостной истории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редакции: от идеи до реакции аудитории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6389"/>
            <a:ext cx="432900" cy="346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45194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53992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нужные в медиа-профессиях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ясно говорить и писать помогает задавать вопросы, объяснять идеи и работать с командой. В медиа это важно каждый день, потому что материалы создаются для разных людей и платформ.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знание языка нужно для точных текстов, правильных заголовков и понятных подписей. Ошибки в медиа заметны сразу, поэтому важно внимательно читать и проверять каждую фразу.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редко работает в одиночку: одни собирают информацию, другие снимают, пишут, редактируют и публикуют. Умение договариваться и помогать другим делает проект быстрее и качественнее.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 материалы часто нужно сдавать вовремя, особенно если событие уже происходит сейчас. Организованность, ответственность и умение планировать время помогают не пропустить дедлайн и избежать спешки.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медиа используют приложения для текста, фото, видео и дизайна. Полезно быстро осваивать новые программы, сохранять файлы правильно и уверенно работать с цифровыми инструментами.
</a:t>
            </a:r>
            <a:endParaRPr lang="en-US" sz="10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навыки для медиа-работы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медиа-профессии требуют не одного таланта, а сочетания языковых и практических умений.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и accuracy выглядят наиболее универсальными, потому что они нужны почти в любой роли и на любом этапе работы.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media jobs; обобщение школьных материалов по медиа и навыкам, 2025
</a:t>
            </a:r>
            <a:endParaRPr lang="en-US" sz="7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используют в медиа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2070575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для съёмки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новостей, интервью и коротких роликов часто нужны смартфон, камера и микрофон. Они помогают быстро записать изображение и звук, когда событие происходит прямо сейчас.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50" y="2656134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компьютеры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Ноутбук нужен для написания текстов, поиска информации, хранения файлов и подготовки материалов к публикации. Без него трудно собирать разные части проекта в один готовый продукт.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270050" y="3241693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 и видео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Наушники, программа для монтажа и приложения для обработки видео помогают проверить звук, убрать лишнее и добавить музыку или титры. Это делает материал более понятным для аудитории.
</a:t>
            </a:r>
            <a:endParaRPr lang="en-US" sz="1055" dirty="0"/>
          </a:p>
        </p:txBody>
      </p:sp>
      <p:sp>
        <p:nvSpPr>
          <p:cNvPr id="14" name="Text 5"/>
          <p:cNvSpPr txBox="1"/>
          <p:nvPr/>
        </p:nvSpPr>
        <p:spPr>
          <a:xfrm>
            <a:off x="270050" y="3827249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публикация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постеров, карточек и обложек используют программы для дизайна, фото и документов. Полезные слова этой темы: tool, device, program, file, upload — они часто встречаются в инструкциях.
</a:t>
            </a:r>
            <a:endParaRPr lang="en-US" sz="1047" dirty="0"/>
          </a:p>
        </p:txBody>
      </p:sp>
      <p:sp>
        <p:nvSpPr>
          <p:cNvPr id="15" name="Text 6"/>
          <p:cNvSpPr txBox="1"/>
          <p:nvPr/>
        </p:nvSpPr>
        <p:spPr>
          <a:xfrm>
            <a:off x="270050" y="4412788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удобнее инструменты, тем легче соблюдать сроки и меньше времени тратить на повторяющиеся действия. Поэтому в медиа ценят тех, кто умеет уверенно пользоваться техникой и приложениями.
</a:t>
            </a:r>
            <a:endParaRPr lang="en-US" sz="10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безопасность в медиа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 важно сообщать только проверенную информацию и не подменять факты мнением. Перед публикацией нужно убедиться, что данные точны, а источник заслуживает доверия.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нарушать приватность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публиковать чужие фото, личные данные или записи без разрешения. Уважение к приватности помогает защитить людей и показывает, что автор действует ответственно.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честным с цитатами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нельзя менять так, чтобы исказить смысл слов человека. Если что-то сокращают, нужно сохранить точность высказывания и не добавлять то, чего не было сказано.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безопасно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съёмке и публикации важно соблюдать правила школы, не распространять слухи и защищать личные данные. Слова honest, safe, responsible и reliable хорошо описывают такую работу.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специалисты по медиа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рабочих мест, задач и особенностей в медиа-сфере.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Медиа-профессии встречаются в новостях, развлечениях, образовании и рекламе; формат работы зависит от площадки и цели контента.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рабочих мест в медиа-сфере; школьная тема vocabulary and media studies materials
</a:t>
            </a:r>
            <a:endParaRPr lang="en-US" sz="5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практиковать медиа-английский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6900" y="19805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газета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начать с короткой заметки, подписи к фотографии или мини-интервью для школьной газеты. Такой формат помогает писать просто, понятно и по делу.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1925" y="19805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видеоролик о школьном событии учит подбирать слова, озвучивать мысль и работать с кадром. Для первого опыта достаточно короткого сценария и аккуратного монтажа.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87075" y="19817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фотографий с подписями развивают навык описания действий, места и настроения. Это полезно для английского, потому что учит соединять изображение и текст.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10163" y="19817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 или пост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пост на знакомую тему помогает использовать английский для реального общения. Важно выбрать простую идею, понятные слова и один ясный вывод.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511463" y="19817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работ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портфолио достаточно 3–5 простых работ: статья, набор подписей, ролик, постер и маленькая презентация. Такие материалы показывают прогресс и умение создавать контент.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 медиа-контента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подходят для разных задач: одни быстро привлекают внимание, другие лучше объясняют сложную тему или создают эффект присутствия.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 и наглядные карточки особенно удобны для школьников, а выбор формата зависит от цели и способа подачи информации.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media content formats; обобщение материалов по цифровым медиа, 2025
</a:t>
            </a:r>
            <a:endParaRPr lang="en-US" sz="7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медиа-профессий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плюсам относятся творчество, общение и темы, которые каждый день меняются. В медиа можно видеть результат своей работы почти сразу, а это мотивирует и помогает учиться быстрее.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под давлением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сложность — дедлайны и необходимость быстро принимать решения. Когда новость срочная, нужно сохранять спокойствие, проверять факты и не допускать ошибок из-за спешки.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 правки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часто возвращают на доработку, а это требует терпения. Полезно уметь improve your work, принимать замечания и исправлять текст, видео или дизайн без лишних эмоций.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 стрессоустойчивость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меняются быстро, поэтому важно быть flexible, calm и ready to solve problems. Эти качества помогают работать в команде, справляться с неожиданностями и не терять качество.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Медиа-профессии: что важно 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Медиа-работа соединяет язык, творчество, технологии и команду. Если ученик знает базовые слова, умеет проверять факты и работать аккуратно, он уже делает первые шаги к будущим цифровым профессиям.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2026-05-31T06:37:14Z</dcterms:created>
  <dcterms:modified xsi:type="dcterms:W3CDTF">2026-05-31T06:37:14Z</dcterms:modified>
</cp:coreProperties>
</file>