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жизнь страны после Манифеста 17 октября 1905 г.: ключевые темы и значение
</a:t>
            </a:r>
            <a:endParaRPr lang="en-US" sz="187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Переломный этап в истории России: от абсолютной монархии к парламентским реформам.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Манифеста 1905 года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Манифеста 17 октября 1905 г. произошло на фоне кризиса после русско-японской войны, массовых забастовок и вызвало начало ограниченной конституционной монархии с гражданскими свободами и созданием Государственной думы.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революционного подъёма 1905 года: экономика, война и общество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кризис усугубил положение рабочих: цены выросли на 15%, а зарплаты оставались неизменными с 1902 по 1905 год, что вызвало массовое недовольство.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выросло число малоземельных крестьян, что усилило аграрные конфликты и социальную напряжённость в сельской среде.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 русско-японской войне подорвало доверие к правительству и усилило требования перемен в обществе.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забастовок, крестьянских волнений и ухудшение здоровья населения свидетельствовали о масштабной нестабильности в стране.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и массовое движение Революции 1905 года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371475"/>
            <a:ext cx="15279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1905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Кровавое воскресенье — расстрел мирной демонстрации в Петербурге вызвал массовое возмущение и начало революционного подъёма.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186844" y="2371475"/>
            <a:ext cx="15279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1905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на броненосце «Потёмкин» стало символом военного протеста против режима.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07862" y="2371475"/>
            <a:ext cx="15279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1905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Всеобщая политическая стачка с участием до 3 миллионов людей парализовала промышленность и транспорт.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428881" y="2371475"/>
            <a:ext cx="15279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1905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Советов рабочих депутатов и крестьянских союзов как новых форм самоуправления.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7049899" y="2371475"/>
            <a:ext cx="15279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1905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профсоюзов — к концу года насчитывалось около 800 профессиональных объединений.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требования и лозунги участников революции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конституции и всеобщее избирательное право требовали равенства граждан без сословных ограничений.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слова, собраний и деятельность политических партий и профсоюзов стали ключевыми требованиями для демократизации.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Настоятельные призывы к немедленному завершению войны и реформированию армии отражали настроения ради мира и реформ.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Манифеста 17 октября 1905 г.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провозгласил неприкосновенность личности, свободу слова, совести и собраний, что стало прорывом на пути к гражданским правам.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Государственной думы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представительного органа с законосовещательными и законодательными функциями стало началом парламентской системы в России.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самодержавия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закрепил обязательность согласования законов с Думой, впервые частично ограничив абсолютную власть императора.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Легализация партий и рост политической активности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Манифеста легализовались ключевые политические партии — кадеты, октябристы, эсеры и социал-демократы, что расширило политическую арену.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партийных членов значительно выросла, а к 1906 году было выпущено свыше 200 партийных изданий, усилив влияние идей.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масштабные предвыборные кампании, организовывались митинги и публичные выступления, заметно оживив общественную жизнь.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правомонархические организации, отражающие усиление политической поляризации между различными силами.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резонанс Манифеста и усиление борьбы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профсоюзов и общественных организаций выросло до 2000 к 1906 году, что свидетельствовало о расширении прав и политической активности.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Либеральные силы укреплялись, одновременно возрастала радикализация движения с формированием чётких политических лагерей.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Монархическая оппозиция во главе с черносотенными группами стала активным противником реформ, что усугубило политическую поляризацию.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128812"/>
            <a:ext cx="4208700" cy="18877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партии, лидеры и программы (1905–1907)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основных партий с их лидерами, программами и политическим позиционированием в период революции.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Партийное разнообразие отражало широкий спектр общественно-политических интересов и рост социального напряжения.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архивные материалы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выборы в Государственную думу 1906 года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прошли по сложной системе цензов с ограничением избирателей по возрасту, полу, имуществу и статусу, исключая большинство крестьян и всех женщин.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Либеральные профессии, земские чиновники и интеллигенция активно участвовали, началась традиция партийной агитации и политической борьбы.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депутатского корпуса с разнообразными социальными представителями стало началом парламентской практики в России.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работа I Государственной думы: участники и приоритеты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Государственная дума включала представителей разных сословий, но основную группу составляли кадеты и трудовики, выступавшие за реформы и расширение прав.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темой обсуждений был аграрный вопрос: участники настаивали на перераспределении земли в пользу крестьян, что вызвало острые дебаты с правительством.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 проявляла оппозиционность по вопросам политических реформ, рассматривала проекты амнистии, отмены смертной казни и реформирования системы исполнения наказаний.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Роспуск I Думы и Выборгское воззвание: причины и последствия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роспуска I Думы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Дума была распущена 8 июля 1906 года из-за отказа поддержать правительственные предложения по аграрной реформе и прекращению репрессий. Это стало результатом конфликта между депутатами и императорской властью.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Выборгское воззвание и его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роспуска депутаты приняли Выборгское воззвание, призывая население к гражданскому неповиновению. Правительство ответило репрессиями, запретив подписавшим воззвание занимать государственные должности.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П.А. Столыпин: реформы и политика подавления после 1906 года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Столыпин инициировал аграрную реформу, позволяя крестьянам выходить из общин и получать индивидуальные земельные участки, что охватило миллионы домохозяйств к началу 1910-х годов.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сопровождались усилением политических репрессий: были созданы военно-полевые суды и ускорены процедуры по делам терроризма и массовых беспорядков.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Подавлялись оппозиционные движения, усиливался контроль за местным самоуправлением, в частности реформировались земства с целью ограничения их самостоятельности.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Столыпин стремился сохранить стабильность государства через сочетание реформ и жесткой политики в сфере безопасности и правопорядка.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 Государственная дума: радикализация и политические противоречия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 Дума отличалась более раздробленным составом, в ней возросло количество социалистических депутатов — эсеров и социал-демократов, что усилило радикальную повестку.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Депутаты активно обсуждали земельные вопросы, права рабочих и национальные конфликты, что приводило к конфликтам с правительством, блокировавшим законопроекты.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борьба обострилась между консервативными и социалистическими фракциями, что тормозило эффективную законотворческую деятельность Думы.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Третьеиюньский переворот 1907 г. и новый избирательный закон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нового избирательного закона 3 июня 1907 года значительно сократило численность представителей крестьян, рабочих и нерусских национальностей, усилив влияние дворянства.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позволили сформировать более консервативный состав следующих Дум, что фактически снизило политическую конкуренцию и затормозило реформаторское движение.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и IV Государственные думы: консерватизм и ограничение оппозиции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и IV Думы характеризовались доминированием октябристов и правых партий, которые поддерживали политику правительства и ограничивали влияние оппозиции.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были приняты законы по страхованию рабочих и реформе земств, но либеральные и социалистические инициативы практически не продвигались.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Оппозиция сталкивалась с жестким административным давлением: разгоны митингов, цензура прессы и ограничения свободы собраний усиливались.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оппозиционной и массовой активности с 1908 по 1912 годы
</a:t>
            </a:r>
            <a:endParaRPr lang="en-US" sz="1799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2744800" y="2288994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1909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Уменьшается активность политических клубов и профсоюзов, социальные движения становятся более формальными.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243278" y="3882200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1908 год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снижения массовых протестов и забастовок, переход оппозиции к скрытой и парламентской деятельности.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4162275" y="3335815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забастовок показывает значительный спад — с примерно 14 тысяч в 1905 до около 2 тысяч.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787904" y="1980337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1912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революционные действия практически прекратились, акцент смещается на легальную политическую борьбу и дебаты в Думе.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Статистическая динамика политической активности, 1905–1910 гг.
</a:t>
            </a:r>
            <a:endParaRPr lang="en-US" sz="19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рост влияния консервативных организаций при одновременном снижении массовых протестов и политическом активизме левых групп.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переход от массовой революционной активности к усилению позиций консервативных и монархических сил в обществе.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данные МВД России, 1905–1910 гг.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культурные последствия политических перемен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появилось больше представителей крестьян и рабочих в законодательных органах, что ознаменовало начало социальной мобильности и расширения политического участия.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Формировались первые легальные профсоюзы и союзы учителей, создавая новые структуры защиты интересов разных социальных групп.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активнее интересовалось вопросами прав и свобод, нарастало участие в парламентской политике и формирование демократической культуры.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Расширялся круг обсуждаемых тем на государственных форумах, возникла привычка к цивилизованным дебатам, способствующая развитию политического плюрализма.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постманифестного периода в истории России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после Манифеста 1905 года стал важным этапом в переходе к ограниченному самодержавию и формированию парламентских институтов, заложив основы для будущих демократических изменений.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2026-05-11T06:13:37Z</dcterms:created>
  <dcterms:modified xsi:type="dcterms:W3CDTF">2026-05-11T06:13:37Z</dcterms:modified>
</cp:coreProperties>
</file>