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21. Король фортепиано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фортепиано — инструментом с королевским голосом.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родился инструмент, который умеет шептать и звучать громко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родился инструмент, который умеет шептать и звучать громко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появилось в начале XVIII века благодаря мастеру Бартоломео Кристофори. Новый инструмент удивил музыкантов: он мог играть и тихо, и громко. Его имя говорит само за себя: piano — «тихо», forte — «громко». 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фортепиано очень широкий диапазон: оно умеет поднимать музыку к высоким нотам и уводить её в глубокие, низкие звуки.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подходит для самых разных пьес: от задорных танцев и песен до сказочной, лирической и торжественной музыки.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нём легко играть сразу несколько линий: мелодию, аккомпанемент и бас. Один музыкант словно становится целым маленьким оркестром.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фортепиано так знаменито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этот инструмент любят и начинающие ученики, и опытные исполнители: он умеет быть очень разным, но всегда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фортепиано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фортепиано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фортепиано спрятаны струны, молоточки и глушители. Когда клавиша нажимается, молоточек быстро ударяет по струне, и рождается звук.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и толще струна, тем ниже получается нота. А после отпускания клавиши глушитель останавливает колебание, чтобы звук не тянулся бесконечно.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51261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Рояль и пианино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большой инструмент крыловидной формы. Его ставят в концертных залах, где особенно важны мощный, широкий звук и красивое звучание в большом пространстве.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стоит вертикально и занимает меньше места. Его удобно поставить дома, в школе или в небольшом зале, где важны компактность и удобство.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Рояль и пианино относятся к одному семейству фортепиано. У них похожий способ извлечения звука, но внешний вид и сила звучания отличаются.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движение пальца превращается в музыкальный звук в фортепиано.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нажимать клавиши мягко, фортепиано звучит нежно и тихо. А сильное нажатие делает звук более звонким, смелым и заметным.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игра добавляет музыке живости и движения, а плавная помогает ей звучать спокойно, певуче и очень красиво.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фортепиано похоже на капли дождя, а иногда — на праздничный марш. Один инструмент умеет рассказывать совсем разные истории.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может быть звук фортепиано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и белые клавиши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и белые клавиши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клавиатуре белые и чёрные клавиши расположены не случайно. Чёрные стоят группами по две и по три, и этот рисунок помогает быстро ориентироваться.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глаза привыкают к такому порядку, нужные ноты находить легче. Клавиатура становится похожей на аккуратную дорожку, по которой удобно идти музыке.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широкий диапазон помогает музыке звучать объёмно: слева — густо и глубоко, справа — легко и ярко.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 обычно есть у современного концертного рояля, поэтому он может легко соединять низкие и высокие звуки.
</a:t>
            </a:r>
            <a:endParaRPr lang="en-US" sz="2101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 современного концертного рояля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дома и на сцене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помогает учиться музыке, разбирать упражнения и играть для семьи. Это надёжный помощник для первых шагов и маленьких домашних концертов.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концертном зале фортепиано звучит соло, в дуэте и вместе с оркестром. Оно может быть и главным героем, и внимательным спутником.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мультфильмах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создаёт настроение без слов: радостное, грустное, таинственное или сказочное. Поэтому его любят не только музыканты, но и режиссёры.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28168"/>
            <a:ext cx="263100" cy="233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фортепиано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 писал музыку, в которой фортепиано помогает услышать чёткий порядок голосов. Его пьесы учат внимательно слушать, как мелодии переплетаются и не мешают друг другу.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Вольфганг Амадей Моцарт любил ясные, лёгкие и очень певучие мелодии. На фортепиано его музыка звучит словно разговор: просто, живо и с улыбкой.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показывал на фортепиано сильные чувства: от тихой задумчивости до мощного звучания. Его произведения помогают понять, как один инструмент может быть и нежным, и смелым.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писал пьесы и вальсы, которые на фортепиано звучат красиво и по-русски душевно. Его музыка особенно хорошо передаёт сказочное настроение и танцевальный шаг.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Франце Листе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Мастер, которого слушал весь зал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Лист выходил к роялю, и в зале сразу становилось тихо. Люди ждали не просто музыку, а настоящее чудо: быстрые пальцы, точные пассажи и мощное звучание. Его игра производила на слушателей сильное впечатление.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Пианист, покорявший публику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 Листа публика удивлялась, как один человек может заполнить музыкой огромный зал. Его исполнение было ярким и смелым, будто рояль превращался в маленький оркестр. Поэтому его считали одним из самых блестящих пианистов XIX 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пианист разбирает короткий отрывок очень медленно, чтобы успеть увидеть каждую ноту и поставить пальцы точно. Так рукам легче запомнить нужные движения без спешки.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учатся играть на фортепиано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трудные места повторяют много раз, пока они не начнут получаться ровно и спокойно. Важно слушать себя, держать ритм и не торопиться, даже если очень хочется сыграть быстрее.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становятся уверенными, их соединяют в одну мелодию и добавляют выразительность. Терпение, ежедневные упражнения и внимательное ухо помогают музыке звучать красиво и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красивой мелодии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из отдельных нот рождается цельная фортепианная мелодия.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педаль помогает звуку дольше звучать, будто музыка остаётся в воздухе ещё на чуть-чуть. Она делает мелодию более связной и особенно красивой в плавных пьесах.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педаль встречается не на каждом фортепиано и нужна не во всех произведениях. Она выполняет особые задачи и показывает, что у инструмента есть маленькие секреты.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педаль делает звук тише и мягче, как будто инструмент шепчет. Она помогает передать нежное, осторожное или таинственное настроение без лишней громкости.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Педали — маленькие помощники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ставят подальше от сырости и прямого солнца, чтобы дерево и струны не портились. Тогда инструмент дольше сохраняет красивый вид и верный звук.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ухаживают за инструментом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нужно регулярно настраивать, потому что струны постепенно меняют натяжение. Без настройки звук может стать неточным, а фортепиано любит порядок почти как школьник дневник.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и корпус протирают мягко и осторожно, без лишней влаги. Так поверхность остаётся чистой, а инструмент выглядит аккуратно и ухоженно.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обращаться с фортепиано бережно, оно служит много лет. Хороший уход помогает сохранить и его красоту, и его звонкий, тёплый голос.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в разных жанрах музыки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в разных жанрах музыки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можно услышать в классических произведениях, где оно передаёт глубокие чувства и показывает сложную музыкальную мысль. Здесь инструмент звучит серьёзно, благородно и очень выразительно.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джазе, песнях, мультфильмах и современной музыке фортепиано становится свободным и живым. Оно легко меняет характер: может шутить, мечтать, удивлять или создавать волшебное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фортепиано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639325" y="111702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Бартоломео Кристофори создал первый инструмент, у которого можно было играть и тихо, и громко. Это стало важным шагом в истории музыки.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67600" y="210117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фортепиано звучали тише современных и имели меньше клавиш. Но уже тогда они удивляли музыкантов своей новой возможностью передавать разные оттенки звука.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055200" y="308532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концерта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инструмент стал мощнее и удобнее для больших залов. Большие рояли получили широкий звук и хорошо подошли для сольных выступлений.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242075" y="4069475"/>
            <a:ext cx="3950400" cy="80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 концертного рояля обычно 88 клавиш, а его длина может быть больше двух метров. Инструмент стал привычным участником сцены, дома и музыкальной школы.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уловить ритм: он помогает понять, как музыка шагает, танцует или спокойно плывёт. Без ритма мелодия словно теряет уверенную походку.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заметить настроение. Один и тот же инструмент может звучать весело, грустно, торжественно или загадочно, будто рассказывает разные истории.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прислушаться к громкости и темпу. Быстрая, громкая музыка звучит по-одному, а медленная и тихая — совсем по-другому, как будто меняется погода.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услышать в фортепианной музыке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слушать, можно даже представить картину: дождь, танец, сказку или вечернюю тишину. Тогда музыка становится понятнее и ближе.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умеет говорить без слов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соединяет силу, нежность и богатство красок. Оно радует дома и на сцене, помогает композиторам и учит слушать музыку внимательно и с интересом.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2026-05-24T20:40:45Z</dcterms:created>
  <dcterms:modified xsi:type="dcterms:W3CDTF">2026-05-24T20:40:45Z</dcterms:modified>
</cp:coreProperties>
</file>