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8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проект «Музыкальный фестиваль»
</a:t>
            </a:r>
            <a:pPr algn="l" indent="0" marL="0">
              <a:lnSpc>
                <a:spcPct val="90000"/>
              </a:lnSpc>
              <a:buNone/>
            </a:pPr>
            <a:r>
              <a:rPr lang="en-US" sz="17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Пою, двигаюсь и творю вместе с классом на одном фестивале.
</a:t>
            </a:r>
            <a:endParaRPr lang="en-US" sz="383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праздник, где музыка оживает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фестиваль в школе — это не просто выступления, а общий праздник класса. Здесь ученики поют, читают, двигаются и помогают друг другу, чтобы в финале получился яркий и добрый концерт.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4 классу нужен общий музыкальный проект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проект учит детей слышать друг друга, соблюдать очередность и не теряться, когда рядом выступают одноклассники. Так класс быстрее становится одной дружной командой.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четвёртом классе уже можно запоминать тексты, держать ритм, согласовывать движения и уверенно выходить на сцену. Эти задания тренируют память, внимание и музыкальный слух.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помогает поддерживать товарищей и радоваться общему успеху. Ребёнок видит, что даже маленький вклад важен, а большое дело складывается из многих стараний.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для школьного фестиваля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звучать на фестивале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образ подходит для афиши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программы могут стать детские песни, народные мелодии, весёлые игровые номера и короткие музыкальные задания. Всё это легко понять и интересно исполнять младшим школьникам.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хорошо смотрятся сцена, микрофон, ноты, флажки и улыбающиеся ученики. Такой образ показывает, что музыка в школе бывает яркой, живой и праздничной.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музыкальный фестиваль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коллективном школьном проекте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480550"/>
            <a:ext cx="220800" cy="2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39430"/>
            <a:ext cx="220800" cy="176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39430"/>
            <a:ext cx="220800" cy="176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 команде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Оформители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ученики делают афишу, рисуют украшения и помогают создать праздничный вид класса или сцены. Их работа сразу задаёт настроение всему фестивалю.
</a:t>
            </a:r>
            <a:endParaRPr lang="en-US" sz="1165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Исполнители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поют, читают стихи или показывают небольшую сценку. Они отвечают за выразительность, чёткие слова и дружный выход на сцену, чтобы номер звучал уверенно и понятно.
</a:t>
            </a:r>
            <a:endParaRPr lang="en-US" sz="1073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объявляют номера, приветствуют гостей и помогают переходить от одного выступления к другому. Благодаря им праздник идёт спокойно, а зрителям легко следить за программой.
</a:t>
            </a:r>
            <a:endParaRPr lang="en-US" sz="1073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с реквизитом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подают предметы, раскладывают нужные вещи и следят, чтобы всё было под рукой. Такая помощь незаметна, но без неё на сцене легко начнётся настоящий маленький переполох.
</a:t>
            </a:r>
            <a:endParaRPr lang="en-US" sz="1073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Дежурные по порядку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ученики помогают встречать гостей, поддерживать тишину и напоминать о правилах поведения. Они делают атмосферу фестиваля доброжелательной и удобной для всех участников.
</a:t>
            </a:r>
            <a:endParaRPr lang="en-US" sz="10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выбирают программу фестиваля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Собираем короткую программу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выбирают 3–5 номеров, чтобы выступление было живым, а детям не пришлось слишком долго ждать своей очереди.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удобство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класс смотрят, подходит ли порядок номеров по времени, сложности и настроению, чтобы программа получилась стройной.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Подбираем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решает, какие номера будут в программе: песня, танец, стихотворение, игра на шумовых инструментах или небольшая сценка.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Добавляем начало и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звучит приветствие, а в финале удобно сделать общий номер, дружный поклон или совместное исполнение.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начинается с афиши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Афиша первой сообщает название фестиваля, дату, место и несколько главных номеров. Она помогает зрителям заранее понять, что их ждёт, и немного настроиться на праздник.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афиши подходят крупные буквы, яркие цвета, простые рисунки и короткие фразы. Лучше повесить её на стену класса или в коридоре, чтобы её сразу заметили.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выступлению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подготовка номера в школьном фестивале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дружной работы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подготовки нужно говорить спокойно, слушать ответы одноклассников и не перебивать. Тогда каждый чувствует, что его мнение важно, а работа идёт без лишней суеты.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забыл слова, сбился с ритма или растерялся, ему помогают товарищи и учитель. Поддержка в команде работает лучше, чем сердитые замечания.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Вежливость, терпение и аккуратность сохраняют хорошее настроение на всём пути к фестивалю. Когда дети стараются быть внимательными, репетиции проходят легче и даже веселей.
</a:t>
            </a:r>
            <a:endParaRPr lang="en-US" sz="10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костюмы и реквизит на фестивале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весёлой песни ребята могут надеть одинаковые по цвету футболки, ленты или простые шляпы. Такой образ сразу собирает номер в одно целое и помогает зрителям увидеть, что на сцене одна команда, а не просто группа учеников.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образ для песни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Платочек, бумажная звезда, маленький флажок или табличка делают выступление живым и запоминающимся. Эти вещи удобны для детей, не мешают двигаться и помогают сцене выглядеть празднично, как будто в классе открылся настоящий мини-фестиваль.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предметы, большой эффект
</a:t>
            </a:r>
            <a:endParaRPr lang="en-US" sz="13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движение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подсказывает, как двигаться: спокойно и плавно, быстро и бодро или с чёткими хлопками. Ритм помогает не сбиться и двигаться вместе.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мелодия подходит для мягких шагов, поворотов и красивых жестов. Весёлая и быстрая музыка зовёт к прыжкам, притопам и танцу с улыбкой.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слушают один и тот же счёт, группа двигается дружно и ровно. Так легче держать строй, вовремя начинать и заканчивать номер.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делает музыку понятнее и ярче. Даже самый простой танец выглядит выразительно, если он совпадает с характером песни и настроением исполнителей.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день фестиваля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праздника от прихода участников до завершения уборки.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13192"/>
            <a:ext cx="267600" cy="237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556" y="1484375"/>
            <a:ext cx="184688" cy="295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и порядка на сцене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 бережность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Вежливость, послушание и аккуратное обращение с реквизитом делают праздник спокойным. Когда все слышат взрослых и берегут вещи, фестиваль проходит без лишних тревог.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ждёт своей очереди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 выходит тогда, когда его номер начинается по плану. Если не торопиться, сцена выглядит аккуратно, а ребята не путаются и не мешают друг другу.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Провода не трогаем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Провода, колонки и другую технику трогают только взрослые. Дети стоят в стороне, чтобы музыка звучала ровно, а всё оборудование осталось целым.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бега и толкотни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нельзя бегать и толкаться, особенно у входа и выхода. Спокойные движения помогают не задеть друг друга и не испортить выступление.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репетиции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Репетиции помогают запомнить слова, движения и порядок выхода на сцену. После нескольких повторов ребята чувствуют себя увереннее и уже не ищут нужное место глазами по всему залу.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тренировке можно спокойно исправить ошибки, подобрать удобный шаг и договориться, кто когда начинает. Тогда на празднике номер звучит дружно, а не «каждый сам по себе».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участвуют все дети в классе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любит сцену, поёт, читает стихи или танцует. Такие номера особенно заметны, но успех зависит не только от яркого выступления, а от поддержки всей команды.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стесняется, тоже очень нужны: они держат плакаты, подают реквизит, раздают карточки и помогают с украшением. Их работа тихая, но без неё праздник не соберётся.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становится дружной группой, когда каждый делает своё дело вовремя. Один ребёнок несёт цветы, другой встречает гостей, третий помогает со звуком — и вместе получается настоящий фестиваль.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подготовить заранее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подготовки класса к школьному музыкальному фестивалю.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класс после фестиваля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выступления у ребят остаётся не только музыка, но и приятное чувство общей победы. Они видят, что вместе смогли сделать большое и красивое дело.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становятся смелее и внимательнее: уже не так страшно выходить на сцену, слушать других и выступать перед зрителями. Опыт пригодится и на следующих уроках.
</a:t>
            </a:r>
            <a:endParaRPr lang="en-US" sz="1187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учится дружить по-настоящему: помогать, ждать очереди, радоваться успеху товарища и не обижаться на мелкие ошибки. Это очень полезный навык.
</a:t>
            </a:r>
            <a:endParaRPr lang="en-US" sz="118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остаются афиши, фотографии, улыбки и аплодисменты. Потом можно ещё долго вспоминать, как праздник получился у всех вместе, почти как маленькое чудо.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аккорд праздника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фестиваля вся команда выходит вместе, кланяется зрителям и, если хочется, поёт общую песню. Это красивый момент, когда никто не остаётся в стороне.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Шары, конфетти и улыбки делают финал особенно ярким. Зал хлопает, а ребята понимают: праздник удался, потому что каждый помог ему состояться.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поклон и песня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Аплодисменты и радость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фестиваль помогает четвероклассникам петь, двигаться, слушать друг друга и смело выступать перед залом. Когда каждый старается, общий праздник становится ярким и по-настоящему запоминающимся.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фестиваль делает класс дружнее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2026-05-24T21:26:10Z</dcterms:created>
  <dcterms:modified xsi:type="dcterms:W3CDTF">2026-05-24T21:26:10Z</dcterms:modified>
</cp:coreProperties>
</file>