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Маэстро, брависсимо!!!
</a:t>
            </a:r>
            <a:endParaRPr lang="en-US" sz="342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дирижёр управляет оркестром и зачем говорят «браво»!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говорит без слов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понятна людям разных стран, потому что говорит ритмом, мелодией и настроением. В оркестре много инструментов, но всех объединяет общий замысел и внимательный маэстро.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звучит как похвала за мастерство, опыт и умение вести музыкантов к красивому общему звучанию.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когда вступает каждый инструмент, где нужна пауза и как сделать музыку быстрой, тихой, торжественной или нежной.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Маэстро — это уважительное обращение к очень опытному музыканту, чаще всего к дирижёру, который отлично знает произведение и весь оркестр.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маэстро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и его жесты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начинать и останавливаться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 музыкантам, когда нужно вступить, сделать паузу или закончить фразу. Его движения помогают оркестру не сбиться и играть вместе.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руки помогают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 дирижёрская палочка передают темп, силу звука и настроение. Дирижёр не играет за всех, а помогает всем звучать дружно.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50" y="1524793"/>
            <a:ext cx="847200" cy="677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оркестр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команда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— это много музыкантов, которые играют вместе и внимательно слушают друг друга. Только тогда получается единое, красивое звучание.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виолончели и другие струнные инструменты звучат мягко и певуче. Они часто создают в музыке тёплое, ласковое настроение.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 ударные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флейты, барабаны и тарелки добавляют яркость, блеск и ритм. Благодаря им оркестр звучит особенно выразительно и объёмно.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показывает все партии сразу, чтобы дирижёр видел весь музыкальный план и знал, кто вступает первым, а кто — позже.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записаны ноты, ритм, темп, громкость и паузы. Это помогает не потеряться и держать музыку в правильном порядке.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читают партитуру внимательно, оркестр играет согласованно. Тогда каждая нота встаёт на своё место, как в аккуратной мозаике.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— карта музыки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концерт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 проходит путь от замысла до аплодисментов.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репетиции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общая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репетиции выравнивают темп, громкость и начало фраз. Исполнители исправляют неточности и учатся слышать друг друга, как одна команда.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уверенное выступление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отработано, оркестр выходит на сцену спокойнее и смелее. Даже маленькие ошибки становятся редкими, а музыка звучит красивее.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 с музыкой
</a:t>
            </a:r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разбирают ноты, слушают произведение и понимают, где нужны самые внимательные места. Так начинается подготовка к точной игре.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слова-эмоции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слова помогают точно сказать, как должна звучать музыка: форте — громко, пиано — тихо, аллегро — быстро, адажио — медленно. Они словно подсказки для исполнителей.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обозначения понимают музыканты разных стран, поэтому они очень удобны. Стоит увидеть слово — и сразу ясно, каким будет звук, словно музыка подмигнула.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08" y="2643847"/>
            <a:ext cx="713584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«браво» и «брависсимо»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после концерта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«браво» говорят, когда выступление получилось удачным. Это тёплая благодарность музыканту за красивую и старательную игру.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больше восторга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«Брависсимо» — это ещё сильнее, чем «браво». Так слушатели показывают, что музыка очень понравилась и вызвала настоящее восхищение.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звучат, когда зрители хотят поддержать артистов. Они помогают превратить конец концерта в радостный и добрый праздник.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концертном зале слушатели сидят спокойно, чтобы не мешать музыкантам и не пропустить ни одной важной ноты.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не разговаривают, не бегают и не шуршат, потому что даже тихий шум может отвлечь оркестр.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звучат после окончания произведения. Так зрители показывают, что внимательно слушали и по-настоящему оценили музыку.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помогает всем услышать концерт до конца и создаёт в зале уважительную, радостную атмосферу.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слушают музыку в зале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оркестра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поёт тихо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может звучать нежно, как тихая песенка, и легко вести красивую мелодию. Её голос особенно заметен в оркестре, когда хочется рассказать что-то ласковое и светлое. На рисунке она выглядит как маленькая певица среди больших инструментов.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труба: разные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приносит в музыку лёгкость и прозрачность, словно ветерок. Труба звучит ярче и смелее, поэтому её легко услышать даже среди многих инструментов. Вместе они показывают, как по-разному умеют говорить духовые.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держит уверенный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помогает музыке шагать ровно и чётко, будто задаёт ей уверенный пульс. Его короткие и сильные удары собирают внимание слушателей. В оркестре он работает как надёжный помощник, который не даёт всем сбиться с ритма.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инструменты звучат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Струнные, духовые и ударные отличаются по характеру, но в оркестре они становятся одной дружной командой. Один инструмент поёт, другой сияет, третий отмечает ритм. Так музыка получается объёмной, богатой и очень живой.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рассказывать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спокойно и мягко. Она сразу создаёт настроение, будто приглашает слушателя в сказку или перед сном.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Бодрый разгон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становится быстрее, и музыка начинает шагать веселее. Слушателю легко представить танец, игру или весёлую прогулку.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Аккорды звучат торжественно и сильно. Так музыка может рассказать о празднике, победе или важном событии.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становится тише и ласковее. Музыка будто провожает слушателя домой и оставляет после себя тёплое чувство.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и понимать музыку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шаг за шагом услышать форму, характер и настроение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Маэстро хорошо знает партитуру и слышит, как должен звучать каждый инструмент. Он замечает, где оркестру нужно точнее войти или мягче закончить фразу.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маэстро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музыкантам играть вместе, не спешить и не отставать. Его задача — соединить много голосов в одно красивое звучание, как будто это один большой инструмент.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маэстро умеет работать с людьми. Он поддерживает уверенность оркестра, а спокойные и точные указания делают музыку дружной, собранной и выразительной.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которые понимают все
</a:t>
            </a:r>
            <a:endParaRPr lang="en-US" sz="2201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поднимает руку, и оркестр сразу понимает: нужно быть внимательным. Одно движение может подсказать начало, паузу или перемену темпа без лишних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взмах делает звук сильнее, а маленький жест — тише и мягче. Музыканты смотрят на дирижёра и словно читают его движения, как понятный музыкальный язык.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отклика выступление становится настоящим праздником. Все чувствуют, что музыка смогла подарить хорошее настроение и тёплые эмоции.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«браво» и «брависсимо» говорят исполнителям: концерт понравился, а их труд был замечен. Это очень приятная награда для музыкантов.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заканчивается особенно удачно, зал оживает. Слышны аплодисменты, а на лицах слушателей появляются улыбки и радость.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после выступления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«маэстро» звучит как знак уважения к человеку, который умеет вести оркестр к красивому исполнению и уверенному общему звучанию.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открытия урока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становится по-настоящему дружным, когда музыканты внимательно слушают друг друга и следят за дирижёром, не теряя общий ритм.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помогают точно назвать темп, громкость и характер мелодии. Благодаря им исполнители лучше понимают, как звучит произведение.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показывает: музыка любит труд, внимание и согласованность. Тогда она получается яркой, живой и понятной каждому слушателю.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маленький концерт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выходят к слушателям с улыбкой и лёгким волнением. У каждого есть своя маленькая роль: кто-то поёт, кто-то хлопает в ладоши, а кто-то отбивает ритм на простом инструменте. Вместе они сразу создают ощущение настоящего концерта.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Дружное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 и чёткий ритм помогают всем начать одновременно. Когда дети внимательно смотрят друг на друга и слушают общий счёт, музыка звучит уверенно и весело. Даже небольшой номер может получиться очень красивым и звонким.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звучат аплодисменты, а на лицах появляются довольные улыбки. Такой маленький концерт похож на большой праздник, потому что музыка объединяет исполнителей и зрителей. В зале становится тепло, шумно и очень радостно.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Маэстро, брависсимо!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как музыка рождается из мастерства, внимания и дружной работы. Маэстро ведёт оркестр, а слушатели отвечают аплодисментами и радостным «брависсимо».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2026-05-24T22:22:00Z</dcterms:created>
  <dcterms:modified xsi:type="dcterms:W3CDTF">2026-05-24T22:22:00Z</dcterms:modified>
</cp:coreProperties>
</file>