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химическая организация клетки и ключевые понятия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воды, минеральных солей и четырёх классов органических веществ.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понятия клетки и значимость исследования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«клетка» ввёл Роберт Гук в 1665 году. Позднее клеточная теория Шванна и Шлейдена доказала универсальность клеточного строения, заложив основы биологии и медицины.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строение и типы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структурные компоненты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включает мембрану, цитоплазму и генетический материал — ядро или нуклеоид. Эти элементы обеспечивают базовые функции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прокариотами и эукариотами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нет мембраносвязанных органелл, клетки мелкие; у эукариот ядро оформлено мембраной и присутствуют специализированные органеллы для разнообразных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вещества клетки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главной составляющей клетки, создавая среду для химических реакций и поддерживая структурную целостность.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 ионы участвуют в регуляции водного баланса и активности ферментов, поддерживая необходимый гомеостаз.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— углеводы, белки, липиды и нуклеиновые кислоты — составляют большую часть сухой массы клетки и обеспечивают её жизнедеятельность.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ответственны за структуру, энергию, генетическую информацию и регуляцию процессов внутри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виды, строение и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и дисахариды служат простыми источниками энергии и участвуют в метаболических процессах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такие как крахмал и гликоген, выполняют функции запасных веществ, а целлюлоза структурирует клеточные стенки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также входят в состав гликопротеинов и гликолипидов, обеспечивая клеточную коммуникацию и защиту.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классификация и биологическая роль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являются важным энергетическим резервом, аккумулируя и освобождая энергию по мере необходимости.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основу биологических мембран, обеспечивая селективный транспорт и разделение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Стероиды, включая холестерин, стабилизируют мембрану и служат предшественниками гормонов с разнообразными функциями.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участвуют в защите клеток, образуя барьеры и обеспечивая термоизоляцию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веса клетки приходится на воду, что обеспечивает среду для биохимических реакций.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клетки: распределение химических компонентов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главный компонент, содержание белков и липидов формирует функциональное и структурное ядро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биохимические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Полисахариды: структура и функции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и разветвлённые формы полисахаридов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и крахмал имеют линейную структуру, обеспечивая прочность и энергетический запас соответственно. Гликоген — разветвлённый полисахарид, который оптимально хранится у животных.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как энергетический резерв животных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аккумулируется в печени и мышцах, оперативно обеспечивая организм энергией во время повышенной активности.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целлюлозы в растительных клетках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формирует прочную клеточную стенку, придавая растениям механическую устойчивость и защиту от внешних факторов.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уровни структурной организации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основа белков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аминокислот в полипептиде задаёт уникальность белка и определяет его функции.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— трёхмерность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Фолдинг полипептида приводится к компактной трёхмерной форме, необходимой для активности белка.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— локальные модели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Альфа-спирали и бета-слои формируются благодаря водородным связям, обеспечивая стабилизацию структуры.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 — комплекс белков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нескольких полипептидных цепей, как в гемоглобине, создаёт функциональные многомерные комплексы.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Аминокислоты: строительные блоки белков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соединения аминокислот в полипептиде определяется генетической информацией, что обеспечивает специфичность структуры белка.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аминокислоты выполняют дополнительные функции, например, глицин участвует в нейротрансмиссии и регуляции ЦНС.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существует 20 стандартных аминокислот, каждая обладает уникальным боковым радикалом, влияющим на свойства белка.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связываются пептидными связями, формируя полимеры с высокой структурной и функциональной разнообразностью.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функций белков в клетке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специализированные белки, катализирующие биохимические реакции, ускоряя обмен веществ и обеспечивая жизнедеятельность клетки с высокой специфичностью и эффективностью.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белки, такие как коллаген и кератин, формируют каркас тканей и органов, обеспечивая прочность и эластичность, необходимые для механической поддержки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белки, например гемоглобин, переносят молекулы кислорода, а регуляторные гормоны координируют клеточные процессы; актин и миозин участвуют в движении и сокращении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структура, типы и роль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— открытие нуклеиновых кислот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Мишер выделил «нуклеин» из ядер клеток, положив начало изучению молекулярной основы наследственности.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— открытие РНК и её функций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идентифицированы виды РНК (иРНК, тРНК, рРНК), участвующие в трансляции генетического кода в белок.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— раскрытие структуры ДНК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Уотсон и Крик предложили двойную спираль ДНК, объяснив механизм хранения и передачи генетической информации.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молекулярные 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и анализа нуклеиновых кислот открывают новые возможности в генетике, биотехнологии и медицине.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органические соединения клетки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выступают коферментами, ускоряя и регулируя множество метаболических процессов, незаменимы для нормального функционирования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метаболиты, включая алкалоиды и гликозиды, выполняют защитные и сигнальные функции, содействуя устойчивости клетки к стрессам и патогенам.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обеспечивают тонкую регуляцию клеточных функций, влияя на рост, развитие и адаптационные реакции организма на внешние стимулы.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минеральные вещества: роль и особенности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массу клетки, способствуя растворению веществ и обеспечивая среду для биохимических реакций и транспорта молекул.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 поддерживают осмотический баланс и участвуют в формировании мембранного потенциала, необходимого для передачи сигналов и жизнедеятельности.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Катионы кальция, калия, магния, натрия и анионы хлора регулируют работу ферментов и способствуют сохранению структурной целостности клетки.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участвуют в обменных процессах, поддерживают кислотно-щелочной баланс и способствуют адаптации клетки к изменениям внешней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воды в биохимии клетки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между молекулами воды обеспечивают её высокую растворяющую способность, важную для реакции ионов и полярных молекул в клетке.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воды предотвращает резкие колебания температуры, поддерживая стабильные условия для ферментативной активности и жизненных процессов.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гидролизе, фотосинтезе и дыхании, поддерживает коллоидное состояние цитоплазмы и способствует сохранению объёма и формы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ионы: биологическое значение и примеры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необходим для мышечных сокращений, свертывания крови и функционирования многих ферментов, влияя на сигнальные пути внутри клетки.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принимает участие в стабилизации структуры нуклеиновых кислот и активации ферментов, поддерживая метаболизм клетки.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 калий регулируют мембранный потенциал, обеспечивая передачу нервных импульсов и поддержание осмотического равновесия в клетках.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является компонентом гемоглобина и цитохромов, обеспечивая транспорт кислорода и процессы клеточного дыхания.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Иерархия: от мономеров до надмолекулярных комплексов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Надмолекулярные структуры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Надмолекулярные комплексы объединяют множество молекул, формируя мембраны, органеллы и структурные элементы, что обеспечивает организацию и специализацию внутри клетки, поддерживая жизненные процессы.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Мономеры и биополимеры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Мономеры — это простые молекулы, такие как сахара и аминокислоты, служащие строительным материалом для биополимеров. Биополимеры, включая белки, полисахариды и нуклеиновые кислоты, образуют сложные цепи, определяющие функции клетки.
</a:t>
            </a:r>
            <a:endParaRPr lang="en-US" sz="11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значимость химической структуры 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химическая организация обеспечивает слаженное взаимодействие молекул, необходимое для стабильного течения всех биохимических процессов в клетке.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передача генетической информации обеспечивается структурной целостностью молекул ДНК и РНК, что критично для наследственности и развития.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химической структуры приводят к функциональным сбоям и заболеваниям, таким как наследственная анемия, вызванная мутациями в белках гемоглобина.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открытий и современные методы исследования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нуклеиновых кислот Фридрихом Мишером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Мишер выделил ядренин, первичный образец нуклеиновых кислот, заложив фундамент молекулярной биологии и открыв тайны наследственности.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молекулярного анализа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масс-спектрометрии, ЯМР и рентгеноструктурного анализа позволяют исследовать молекулы с атомной точностью, раскрывая сложные биохимические процессы в клетке.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ДНК Росалинд Франклин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Рентгеноструктурные снимки Франклин дали ключ к пониманию спиральной структуры ДНК, что позволило Уотсону и Крику построить модель двойной спирали.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структуры белков Эмилем Фишером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Фишер разработал концепцию первичной структуры белков, показав, как аминокислоты связаны в цепочку, что стало основой понимания функций белков.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химической организации клетки в науке и жизни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организация клетки — ключ к пониманию жизни, играющий центральную роль в медицине и биотехнологиях, способствует развитию методов лечения и созданию инновационных биопродуктов.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2026-05-10T03:32:20Z</dcterms:created>
  <dcterms:modified xsi:type="dcterms:W3CDTF">2026-05-10T03:32:20Z</dcterms:modified>
</cp:coreProperties>
</file>