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Земли: общее представление и ключевые темы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зоны Земли отличаются климатом, растительностью и животными.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и географическое положение определяют растения и животных природных зон. Процессы формировались миллионы лет под влиянием ледниковых периодов и изменений температуры.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природных зон: климат и рельеф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Арктических пустынь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температуры и 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Арктических пустынях температура зимой может опускаться до −50°C, а летом едва поднимается выше 0°C. Осадков здесь очень мало — до 100 мм в год, что сильно ограничивает возможность живых организмов.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растительность арктического края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представлена белым медведем, моржами и небольшим числом птиц. Растительность скудна и состоит преимущественно из мхов и лишайников, приспособленных к суровым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тундры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вечной мерзлоты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простирается южнее арктических пустынь, где почва постоянно заморожена, образуя вечную мерзлоту. Это ограничивает рост корней растений и определяет низкорослую растительность.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и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обитают северные олени, белые совы и лемминги — животные, приспособленные к холодным зимам и короткому вегетационному периоду летом.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Густые хвойные леса тайги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 тайги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северные широты Евразии и Северной Америки с преобладанием елей, сосен, пихт и кедров. Почвы здесь кислые и подзолистые, часто залегающие на болотистых участках.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Фауна таёжных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лесах живут бурый медведь, волк, рысь и густой, скрытный глухарь — виды, типичные для богатых и серьёзных биогеоценозов тайги.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61" y="1063225"/>
            <a:ext cx="2687727" cy="20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 широколиственные леса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древесных пород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умеренном климате произрастают дуб, липа, клён и берёза, создавая густые листопадные рощи с яркой осенней окраской листвы.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подлеска и травяного покрова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деревьями растут кустарники и разнотравье, обеспечивая пищу и укрытие для многих видов животных и птиц, что способствует биологическому разнообразию.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смешанных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обитают кабаны, белки, дятлы и косули, которые используют богатые ресурсы леса и меняют экологические связи своими действиями.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Степи: травяные пространства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степей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характеризуются обилием трав — ковыль, пырей и разнотравье — и крайне малым количеством деревьев, что создаёт широкие открытые пространства.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степей и хозяйственное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распространены суслики, зайцы-русаки и жаворонки. Чёрнозёмы степей обладают высокой плодородностью, из-за чего эти земли активно используются для выращивания сельскохозяйственных культур.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полупустыни: суровые условия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особенности осадков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занимают около 20% суши, получая менее 250 мм осадков ежегодно. Суточные колебания температуры достигают экстремальных значений, создавая сложные условия для жизни.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растения пустынь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Приспособленные к засухе растения — саксаул, верблюжья колючка и кактусы — способны выживать с минимальным количеством влаги и сохранять воду длительное время.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пустынь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Верблюды, фенеки и ящерицы обитают в пустынных районах, демонстрируя специализированные адаптации к жаре и ночному образу жизни для экономии влаги.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Саванны: природное равновесие засухи и дождя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экосистема с богатым животным миром, включая слонов, жирафов, львов и зебр, известная своими масштабными миграциями копытных животных в поисках воды и пищи.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расположены в тропических областях с чередованием влажного и сухого сезонов, где преобладают высокие злаковые травы и редкие деревья, такие как акации и баобабы.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Экваториальные леса: легенды вечной пышности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видов включает обезьян, попугаев, ягуаров и разнообразных насекомых, формируя одну из самых сложных и продуктивных экосистем на Земле.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Экваториальные леса находятся на экваторе, где выпадает большое количество осадков, создавая влажный климат с многослойной растительностью — от высоких деревьев до лиан и эпифитов.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природных зон Земли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небольшую площадь, экваториальные леса имеют огромное биоразнообразие. Тайга и степи обеспечивают ключевые ресурсы для человечества.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 степи занимают большую часть суши, а малые по площади экваториальные леса выполняют важную роль в биоразнообразии планеты.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фонд природы, 2023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90897"/>
            <a:ext cx="4867800" cy="26486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характеристики основных природных зон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Среднегодовые температуры и осадки разных зон показывают значительные климатические различия, что влияет на разнообразие экосистем.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показатели варьируются от экстремально холодных и сухих до теплых и влажных, определяя растительность и животный мир зон.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Метеорологический институт,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определяет выживаемость растений и животных, формируя типичные сообщества для холодных и тёплых зон, например, мхи в Арктике и тропические деревья у экватора.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осадков влияет на густоту и разнообразие растительности; зоны с малым количеством осадков имеют редкую растительность, а влажные леса — пышные и разнообразные экосистемы.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светового дня и сезонные изменения диктуют циклы жизни растений и активности животных, формируя адаптации к зиме и лету в разных природных зонах.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как основа формирования природных зон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001" y="1312425"/>
            <a:ext cx="318969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воды: дополнительные факторы природного разнообразия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обеспечивают влагой соседние территории, способствуют развитию пойменных лугов и лесов, а морское влияние смягчает климат прибрежных зон, увеличивая разнообразие.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создают уникальные условия с разными климатическими поясами, влияя на формирование природных зон с горной флорой и фауной, например, альпийская тундра и леса.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России: национальное природное богатство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охватывает почти все типы природных зон, что делает страну уникальной с разнообразием климатов от арктических до умеренных лесов.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самая широкая природная зона в России, занимает около половины территории и служит важным источником древесины и кислорода для планеты.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регионы России содержат большие площади степей и полупустынь, где активно развивается сельское хозяйство благодаря плодородной почве.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и тундра находятся на севере, где суровый климат ограничивает распространение растений и животных, создавая хрупкие экосистемы.
</a:t>
            </a:r>
            <a:endParaRPr lang="en-US" sz="9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влияют на природные зоны Земли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земель и распашка степей сокращают биоразнообразие и вызывают эрозию почв. Изменения микроклимата могут привести к необратимым последствиям для экосистем.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приводит к утрате среды обитания многих видов и ухудшению климата на локальном уровне. Кроме того, строительство и сельское хозяйство изменяют природные сообщества.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для природных зон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вызывают сокращение площади тундры и таяние вечной мерзлоты, что влияет на устойчивость экосистем и среды обитания животных.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в Сибири и Амазонии становятся всё более частыми, разрушая огромные территории экваториальных и тайговых лесов.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пустынь приводит к уменьшению продуктивных земель и уменьшению биоразнообразия, что осложняет выживание многих видов.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взаимовлияния климата, растительности и животных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взяты из экологических исследований по взаимодействию климата и биоты.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природных зон: задачи и меры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проекты стимулируют восстановление лесов и сохранение биоразнообразия, способствуя устойчивому развитию и повышая осведомлённость общества о важности охраны природы.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в России и мире обеспечивает сохранение биологических видов и природных ландшафтов, предотвращая деградацию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сохранения природных зон для будущего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— основа жизни и благополучия. Их сохранение гарантирует устойчивое снабжение ресурсами и защиту экологического равновесия для будущих поколений.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2026-05-08T08:54:40Z</dcterms:created>
  <dcterms:modified xsi:type="dcterms:W3CDTF">2026-05-08T08:54:40Z</dcterms:modified>
</cp:coreProperties>
</file>