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Биотические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живых компонентов среды и их взаимодействий в экосистемах.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формировалась экология как наука о взаимодействиях живых организмов. Биотические факторы — это влияние организмов друг на друга и на окружающую среду. Они отличаются от абиотических тем, что создают динамические, сложные взаимодействия в природных сообществах.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контекст биотических факторов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биотических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— это воздействия живых организмов, таких как растения, животные, грибы и микроорганизмы, друг на друга. Они проявляются в разнообразных взаимодействиях, формируя взаимозависимости в природе.
</a:t>
            </a:r>
            <a:endParaRPr lang="en-US" sz="1793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роль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абиотических, биотические факторы меняются во времени и пространстве. Их деятельность влияет на устойчивость и структурное разнообразие экосистем, обеспечивая баланс и развитие природных сообществ.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биотических факторов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взаимодействия происходят между особями различных видов и включают конкуренцию, хищничество, симбиоз и паразитизм.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взаимодействия осуществляются между особями одного вида и, как правило, связаны с борьбой за ресурсы и территорию.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могут иметь односторонний характер — когда один организм воздействует на другой, не получая ответного влияния, или двусторонний с взаимным эффектом.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связи нейтральны, не вызывая явных позитивных или негативных изменений у участвующих в них организмов.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биотических факторов по взаимодействиям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межвидовых биотических взаимодействий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 жертва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Взаимоотношения, где один вид охотится на другой, например, волк и заяц. Это регулирует численность и поддерживает динамическое равновесие в экосистеме.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 хозяин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живёт за счёт другого организма, вызывая у него вред, как иксодовый клещ на собаке. Такое взаимодействие влияет на здоровье популяций.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борются за свет, воду и питательные вещества, что ограничивает численность и распределение видов в сообществе.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 сотрудничество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стервы следуют за львами и получают пищу после охоты. Такие отношения способствуют выживанию и оптимизации использования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первичные производители, преобразуют солнечную энергию в органические вещества, обеспечивая пищу для травоядных. Без них цепь питания невозможна.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продуцентов в экосистеме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потребляют растения, а хищники — травоядных, формируя сложные пищевые сети. Энергия постепенно уменьшается с каждым звеном цепи.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через потребителей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мёртвые остатки, возвращая вещества в почву. Это поддерживает круговорот веществ и здоровье экосистем.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редуцентов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— основа биотических отношений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конкурируют за свет, воду и минеральные вещества, что определяет их рост и распространение в сообществе.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 — выделение растениями химических веществ, которые подавляют рост конкурентов, например, ель ограничивает развитие трав в своей тени.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выделения дуба уменьшают конкуренцию со стороны травянистых растений, что способствует доминированию древесных видов на определённых территориях.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среди растений: конкуренция и аллелопатия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животных на растительный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Опылители, такие как пчёлы, повышают урожайность и распространение растений. Травоядные регулируют плотность растительных сообществ, поддерживая биоразнообразие.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формируют среды обитания и кормовую базу для животных. Они также выделяют токсины, например, молочай защищается от поедания, что влияет на поведение животных.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растения и растений на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защитные механизмы как результат биотических взаимодействий
</a:t>
            </a:r>
            <a:endParaRPr lang="en-US" sz="3201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стимулирует у жертв развитие защитных приспособлений, таких как скорость бега у антилоп или изменчивая окраска зайца-беляка в зимний период.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используют химическую защиту: божья коровка выделяет горькие вещества, а жук-бомбардир выбрасывает токсичные соединения, эффективно отпугивая хищников.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формы взаимовыгодного сосуществования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цветы связаны отношениями мутуализма — пчёлы получают пищу, а цветы обеспечивают опыление, что обеспечивает их размножение и выживание обоих видов.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взаимная выгода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Рыбы-присоски прикрепляются к акулам, получают пищу и защиту, при этом не причиняя ощутимого вреда своим хозяевам, что позволяет им сосуществовать спокойно.
</a:t>
            </a:r>
            <a:endParaRPr lang="en-US" sz="705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польза одного без вреда другому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такие как кишечные глисты, получают питание за счёт млекопитающих, снижая их здоровье и потенциально вызывая заболевания, что влияет на популяционные процессы.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польза одного и вред другому
</a:t>
            </a:r>
            <a:endParaRPr lang="en-US" sz="7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развивается, когда особи одного вида соперничают за ограниченные ресурсы: пищу, жилые территории и свет, что влияет на выживание и размножение внутри популяции.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соперничество щеглов за лучшие места для гнездования, что определяет успешность размножения и генетическую структуру потомства.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растительном мире конкуренция молодых деревьев за свет способствует формированию разнообразных адаптаций и распределению жизненных ниш среди особей одного вида.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как биотический фактор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популяций зависит от плотности расселения, так как с ростом численности усиливается конкуренция за ограниченные ресурсы и уменьшается выживаемость.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популяции, ограничивая численность жертв и предотвращая перенаселение, что способствует устойчивости экосистемы.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внутривидовой и межвидовой конкуренции снижает рост популяций, способствуя естественному отбору и формированию оптимальных адаптаций.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взаимодействуют с абиотическими, например, изменения климата влияют на эффективность конкуренции и выживаемость видов в природных сообществах.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биотических факторов на численность популяций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и сложные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наблюдается богатое видовое разнообразие, что формирует сложную сеть взаимодействий между деревьями, насекомыми и птицами. Эти связи способствуют высокой устойчивости и продуктивности экосистемы.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отношения в тундре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ограниченное количество видов лишайников и млекопитающих обусловливает простоту биотических взаимодействий, где влияние каждого вида значительно для стабильности сообщества.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 тропических экосистемах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525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приводит к утрате ключевых видов и разрыву биотических связей, что ухудшает экологическое равновесие и снижает биоразнообразие.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387600" y="935100"/>
            <a:ext cx="30150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инвазивных организмов нарушает естественные взаимодействия, угнетая местные виды и изменяя экологические процессы в биогеоценозах.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64850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Агротехнологии и землепользование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сельскохозяйственных технологий и химикатов изменяет структуру биотических сообществ, снижая численность полезных организмов и изменяя пищевые цепи.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биотические факторы и экосистемы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развили защитные структуры, такие как шипы у кактусов и роз, которые эффективно ограничивают поедание травоядными, повышая шансы на выживание в конкурентной среде.
</a:t>
            </a:r>
            <a:endParaRPr lang="en-US" sz="166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рыбы используют маскировочную окраску для скрытия от хищников, а растения могут изменять форму листьев и корней для оптимизации доступа к ресурсам и борьбы с конкурентами.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живых организмов к биотическим факторам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численности видов происходит за счёт взаимодействия с хищниками, паразитами и конкуренцией, что предотвращает перенаселение и истощение ресурсов.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такие как грибы и бактерии, разлагают органику, возвращая вещества в круговорот и обеспечивая стабильность экосистемных процессов.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Биотический контроль паразитов помогает сохранять здоровье популяций и предотвращать эпидемии, что поддерживает длительное равновесие в биоценозах.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и поддержание экологического баланса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пчёл и других опылителей вызывает упадок урожайности и сбои в воспроизводстве растений, затрагивая биологическое равновесие.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98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опылителей приводит к значительному снижению плодоношения и нарушению пищевых сетей, что подчеркивает критическую роль пчёл в экосистемах.
</a:t>
            </a:r>
            <a:endParaRPr lang="en-US" sz="3933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FAO по глобальному состоянию опылителей, 2022 год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эксперименты с разной плотностью посадок растений помогают анализировать влияние конкуренции и выявлять механизмы взаимодействий.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наблюдения за поведением дрозофил в условиях ограничения ресурсов позволяют изучать внутривидовую конкуренцию и адаптивные реакции.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дает возможность прогнозировать динамику популяций и последствия изменений в биотических взаимодействиях.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Количественный анализ ключевых показателей обеспечивает объективную оценку экологических процессов и подтверждает гипотезы о роли биотических факторов.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биотических факторов: экспериментальные подходы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борьба с вредителями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естественных врагов вредителей снижает применение химикатов и поддерживает экологическую устойчивость агросистем.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разведению и выпуску исчезающих видов способствуют восстановлению биологического разнообразия и поддержанию природных сообществ.
</a:t>
            </a:r>
            <a:endParaRPr lang="en-US" sz="1482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биотических взаимодействий важен для создания и управления охраняемыми территориями и национальными парками.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биотических факторов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биотических факторов способствует сохранению природы, формированию устойчивых экосистем и решению современных экологических задач, обеспечивая гармоничное сосуществование человека и природы.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биотических факторов для экологии и общества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2026-05-10T05:06:23Z</dcterms:created>
  <dcterms:modified xsi:type="dcterms:W3CDTF">2026-05-10T05:06:23Z</dcterms:modified>
</cp:coreProperties>
</file>