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Джек ходил счастья искать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сказка о смелости, доброте и настоящем счастье.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пришла из Англии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народная история с простым сюжетом, ясными событиями и добрым нравственным смыслом. В переводе Н. Шерешёвской она звучит легко, живо и понятно младшим школьникам.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Джек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— не богатырь и не принц, а обычный мальчик из народной сказки. Он беден, но не боится трудностей и умеет действовать сам.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отправляется искать счастье не потому, что ждёт чуда дома, а потому что хочет изменить свою судьбу. Его ведут любознательность и настойчивость.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близок детям: он ошибается, думает, выбирает и учится не сдаваться. В нём легко узнать школьника, который растёт и становится увереннее.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начинается с надежды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уходит из дома не за богатством, а за счастьем. С самого начала дорога становится для него испытанием и одновременно школой жизни: каждый шаг делает его взрослее.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Неизвестность сначала пугает, но потом помогает Джеку стать решительнее. Сказка показывает: к важной цели редко ведёт короткая тропинка, зато путь учит многому.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в этой истории начинается с доброты. Когда герой остаётся хорошим человеком, рядом с ним появляются доверие, помощь и тёплые встречи.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труд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связывает счастье с усилием и терпением. Оно приходит не само, а через старание, движение вперёд и готовность пробовать снова.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другим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замечает не только себя. Он умеет откликаться на чужую нужду, а потому понимает: хорошее дело делает мир светлее и для него самого.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радости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Джека счастье — это не сундук с монетами, а спокойствие, дружба, удача и чувство, что всё сложилось по-доброму.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счастье в сказке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Джек ищет счастье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меняются мысли и поступки героя в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на дороге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оставляет привычный дом и сразу попадает в мир, где всё неизвестно. Это волнует, но не останавливает его.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испытание делает Джека внимательнее и смелее. Он начинает лучше понимать людей, события и самого себя.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пути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появляются усталость, неожиданные повороты и трудные решения. Герой не жалуется и старается идти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встречи и помощники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народных сказках помощь приходит к тому, кто сам ведёт себя вежливо и честно. Джек получает поддержку не случайно: он умеет быть добрым и не отвечает злом.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Добрые люди, животные или волшебные силы в сказке словно проверяют героя. Если он не ленится и не грубит, мир откликается ему добром и выручает в трудную минуту.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 о труде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в этой истории не падает с неба. Джек идёт вперёд, старается и не ждёт, что всё решится само собой.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 важную для школьника мысль: терпение и труд помогают справляться даже с длинной и трудной дорогой. Главное — не бросать начатое.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Упорство становится как будто наградой за старание. Чем больше герой учится действовать сам, тем ближе он подходит к своему счастью.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черты сказки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очень простой и понятный: герой отправляется в путь, встречает трудности и постепенно находит ответ на свой главный вопрос.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трудности в сказке ясно противопоставлены друг другу. Так ребёнку легче увидеть, что хорошие поступки важнее жадности и уныния.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легко заметить повторы и чёткий порядок событий. Благодаря этому историю удобно запоминать и пересказывать своими словами.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похож на обычного мальчика, а не на великана или богатыря. Именно поэтому сказка звучит тепло, близко и по-домашнему.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Н. Шерешёвской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голос сказки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звучит так, будто сказку рассказывают вслух у тёплого огня. Простые слова и плавный ритм помогают младшему читателю не терять нить событий. Джек в таком тексте выглядит совсем близким, почти знакомым мальчиком.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и для чтения, и для пересказа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построены ясно, без сложных оборотов, поэтому текст удобно читать вслух в классе. Его легко запомнить, пересказать и обсудить. Такой перевод помогает детям услышать сказочный ритм и увидеть в Джеке настоящего героя пути.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юмор и светлый тон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чувствуется добрый юмор, который не мешает серьёзному смыслу, а делает историю легче и теплее. Даже трудные моменты воспринимаются без тяжести. Благодаря этому сказка читается с интересом и без лишнего напряжения.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повторы и яркие детали помогают быстро следить за сюжетом и запоминать важные события. Благодаря этому сказка звучит как живой устный рассказ.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делают речь сказки легко запоминающейся.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сказки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сказки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814514" y="1113235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спокойствие и добро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14514" y="1650134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истории тревога отступает. Остаётся тёплое чувство, будто долгий путь не пропал даром и привёл героя к важному пониманию.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2911742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тревога и бедность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3147" y="3448640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открывается трудным положением героя. Читатель сразу чувствует, что путь Джека начнётся не с праздника, а с волнения и надежды.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546936" y="2312239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испытания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546936" y="2849138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настроение становится напряжённым. Появляются неизвестность, усталость и неожиданные повороты, но вместе с ними растёт и интерес к дальнейшему пути.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680725" y="1712737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 открытия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80725" y="2249635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Джек встречает добрых помощников и делает добрые поступки, в сказке появляется больше света. Трудности уже не пугают так сильно, потому что герой не один.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движения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испытание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путь кажется Джека трудным и неизвестным. Он идёт вперёд, хотя впереди нет обещаний, и именно это делает его смелее и внимательнее к миру.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взросление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шагом герой меняется внутри. Движение помогает ему не только искать счастье, но и учиться самостоятельности, терпению и уверенности в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Джек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путь и встречи постепенно меняют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эта сказка похожа на другие сказки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других народных сказках, здесь есть простой, ясный сюжет, герой-путешественник и испытания, через которые он проходит, чтобы понять что-то важное о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главное отличие в том, что наградой становится не богатство, а понимание настоящего счастья. Поэтому сказка звучит особенно тепло и по-доброму.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заметны знакомые черты: повторения, добрые помощники и чёткое деление на трудности и удачу. Это делает историю легко узнаваемой для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запоминается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путь героя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одно за другим, поэтому легко следить за путешествием Джека. У читателя быстро складывается ясная картина его дороги и испытаний.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герой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похож на обычного мальчика, но не боится идти вперёд. Такой герой вызывает симпатию и помогает детям легко включиться в историю.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повторяющиеся слова и обороты, которые делают текст звучным и запоминающимся. Их удобно читать вслух и пересказывать по памяти.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смысл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светло и спокойно, а главная мысль остаётся в памяти надолго. Сказка говорит о доброте, терпении и вере в себя простыми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иллюстрациях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легко представить дорогу, маленького путника и простор вокруг него. Важны не только пейзаж и дома, но и выражение лица Джека: в нём видно и усталость, и надежду.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могут передать, как бедность соседствует с ожиданием лучшего. Поэтому они делают сказку ближе младшим школьникам: историю не только читаешь, но и как будто видишь.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события подводят к одному выводу: счастье живёт в доброте, смелости и вере в себя. Джек понимает это не сразу, но именно в этом его открытие.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мысль объединяет всю историю: настоящее счастье не покупают, а заслуживают поступками.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вывод сказки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путешествия Джека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Джека показывает, что даже обычный мальчик может стать мудрее, если не боится трудностей и остаётся добрым. Эта сказка тихо, но очень ясно учит верить в себя и людей.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2026-05-24T03:31:24Z</dcterms:created>
  <dcterms:modified xsi:type="dcterms:W3CDTF">2026-05-24T03:31:24Z</dcterms:modified>
</cp:coreProperties>
</file>