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had been before? Past Perfect в английском языке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сказать, что произошло раньше в прошлом, и не запутаться?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помогает увидеть порядок событий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отвечает на вопрос: что случилось раньше? Оно делает рассказ точнее, когда в прошлом есть два действия и важно показать их последовательность.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раньше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завершённое действие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сделал домашнее задание. Это событие произошло первым и уже было закончено до следующего действия.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новое событие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он пошёл гулять. Второе действие случилось позже, поэтому порядок событий становится понятным.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помогает ясно показать, что одно прошлое действие было раньше другого, и избежать путаницы в рассказе.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Past Perfect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строится форма с помощью had и третьей формы глагола.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предложения в Past Perfect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модели: подлежащее + had + третья форма глагола. Эта схема подходит и для правильных, и для неправильных глаголов.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had finished her homework before dinner. They had left the school before the rain started. Эти предложения показывают, что одно действие завершилось раньше другого.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лицах используется had: I had, you had, he had, we had. Меняется только смысловой глагол, который ставится в форме V3.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450946"/>
            <a:ext cx="4417500" cy="16630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Past Perfect: сравнение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времени по значению, форме и примеру, чтобы не путать их в тексте.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сообщает о событии, а Past Perfect уточняет, что оно произошло раньше другого прошлого действия.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грамматических форм English grammar for middle school
</a:t>
            </a:r>
            <a:endParaRPr lang="en-US" sz="10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времени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already подчёркивает, что действие было сделано раньше другого момента. Оно помогает усилить идею завершённости.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и after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показывают порядок событий. Они помогают понять, какое действие произошло раньше, а какое — позже, особенно в коротких рассказах.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и yet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часто показывает очень недавнее завершение действия, а yet обычно встречается в вопросах и отрицаниях, связанных с ожиданием результата.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time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указывает на момент, к которому действие уже было завершено. Она часто встречается в предложениях с двумя событиями в прошлом.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маркеры Past Perfect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слова-сигналы, которые чаще всего подсказывают нужное время в 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ориентиры для школьников — before и by the time: они лучше всего показывают, что событие произошло раньше.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примеров для объяснения Past Perfect, 2025
</a:t>
            </a:r>
            <a:endParaRPr lang="en-US" sz="11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отрицания проста: subject + had not (hadn’t) + V3. Важно не забывать вспомогательный глагол had, иначе форма перестаёт быть Past Perfect.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отрицание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hadn’t finished the exercise before the bell rang. We hadn’t seen the movie before the test. Сокращение hadn’t часто используется в обычной речи и в учебных текстах.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показывает, что к определённому моменту в прошлом действие ещё не было завершено. Это помогает точно передать ситуацию и её результат.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отрицание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в Past Perfect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вопросе и кратком ответе.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школьные истории с Past Perfect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тетрадь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открыл рюкзак уже в классе и сразу понял, что забыл тетрадь дома. Рядом друзья обсуждали домашнее задание, а учитель начал проверку. К счастью, я быстро нашёл запасной лист и успел записать дату до того, как урок продолжился.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спасла урок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начался английский, мой друг уже сидел за партой и улыбался. Он сказал, что перед уроком потерял ручку, но успел найти запасную в пенале. Учитель похвалил его, потому что он подготовился заранее и не растерялся в важный момент.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Past Perfect особенно нужен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произошло первое действие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случается событие, которое важно поставить раньше других. Именно оно получает форму Past Perfect, чтобы читатель сразу понял исходную точку истории.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становится ясным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события стоят рядом, Past Perfect помогает объяснить причину, неожиданность или итог. Так рассказ о школьном дне, поездке или семейной истории звучит точнее.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следующее событие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появляется более позднее действие в Past Simple. Оно показывает, что история уже движется дальше и порядок событий сохраняется без 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424960"/>
            <a:ext cx="4417500" cy="17150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глаголы в Past Perfect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Perfect всегда используется третья форма глагола. Таблица показывает, как выглядят правильные и неправильные глаголы в этой форме.
</a:t>
            </a:r>
            <a:endParaRPr lang="en-US" sz="1497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Past Perfect нужна именно третья форма: у правильных глаголов она совпадает с Past Simple, а у неправильных часто отличается.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Past Perfect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учеников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возникают, когда ученик спешит и вспоминает только форму прошлого времени, но забывает связь между двумя событиями в рассказе.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только с формой глагола, но и с выбором времени по смыслу и по порядку событий.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типичных ошибок при изучении Past Perfect
</a:t>
            </a:r>
            <a:endParaRPr lang="en-US" sz="10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Past Perfect работает с Past Simple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показывает действие, которое уже завершилось к другому моменту в прошлом. Оно создаёт фон и помогает понять, что произошло раньше, а что стало следующим шагом в истории.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более раннее действие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часто встречается в рассказах, где одно событие объясняет другое. Без Past Perfect предложение может звучать менее точно, особенно если в тексте есть две прошлые ситуации.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обычно описывает действие, которое произошло позже. В предложении When I came to the classroom, the lesson had already started именно came обозначает следующий момент, а не начальную точку.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более позднее событие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из школьной жизни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had done my homework before I played computer games. Здесь видно, что сначала было выполнено задание, а потом уже начался отдых. Такая последовательность легко запоминается.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had written the date on the board before the class began. Сначала произошло одно действие, потом начался урок. Это помогает увидеть порядок событий без лишних объяснений.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friends had left the canteen before I arrived. Предложение показывает, что к моменту моего прихода их уже не было. Past Perfect подчёркивает более раннее действие очень ясно.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 и друзья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в чтении и пересказе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Past Perfect помогает объяснить, почему что-то произошло. Сначала описывается подготовка или раннее событие, а потом — результат, который становится понятным благодаря точному порядку действий.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причину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есть поездка, праздник или школьное происшествие, Past Perfect помогает не перепутать события. Читатель сразу видит, что было раньше, а что случилось уже после этого.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последовательность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устном или письменном пересказе это время помогает связать предложения в одну понятную историю. Благодаря нему рассказ звучит аккуратно и логично, как в хорошем школьном ответе.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пересказ связным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 Past Perfect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помогает быстро вспомнить значение, форму и вопросы в Past Perfect, а также заметить слова-сигналы, которые подсказывают нужное время.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 более раннее действие в прошлом, выбирают Past Perfect и проверяют наличие подсказок before, already или by the time.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теме Past Perfect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два события в прошлом, выбери Past Perfect для более раннего. Это помогает не путать последовательность и быстрее строить правильные фразы.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решает, какое из двух прошлых действий было раньше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правило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Past Perfect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Perfect: время порядка событий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показывает, что одно действие произошло раньше другого в прошлом. Если помнить формулу had + V3 и следить за сигналами before, already и by the time, ошибки становятся гораздо реже.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2026-05-30T16:20:26Z</dcterms:created>
  <dcterms:modified xsi:type="dcterms:W3CDTF">2026-05-30T16:20:26Z</dcterms:modified>
</cp:coreProperties>
</file>