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Кондратьев: писатель, его время и главные темы творчества
</a:t>
            </a:r>
            <a:endParaRPr lang="en-US" sz="272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человеке, памяти и нравственном выборе сквозь призму своей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 остро реагировала на исторические перемены: менялись темы, герои и сам язык произведений. На этом фоне особенно важными становились память, внутренняя честность и ответственность человека перед временем.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века: время перемен и поиска смысла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помогает понять творчество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рождения, семья и первые впечатления формируют круг наблюдений будущего писателя и его интерес к повседневной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чтение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работа с книгой и первые читательские открытия помогают выработать вкус к слову и внимание к человеческому характеру.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мировоззрения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жизнью людей, отношением к истории и личным опытом постепенно определяют темы, интонацию и выбор героев.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период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Накопленный жизненный опыт превращается в устойчивые художественные мотивы, а биография становится ключом к пониманию произведений.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издательства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работа не существует в одиночестве: она связана с публикациями, редактурой и вниманием к читателю. Портрет автора рядом с обложкой журнала или книжным разворотом помогает увидеть, как текст входил в культурную жизнь эпохи.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читательское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полки и читальные залы создают образ пространства, где слово сохраняется и обсуждается. Для писателя важны не только публикации, но и живой отклик читателей, который помогает тексту обрести настоящую силу.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след авторской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рукописи показывает, что литературный текст создаётся вдумчиво и постепенно. Следы правки, пометки и черновые записи напоминают о точности, ответственности и уважении к каждому слову.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 литературной среде своего времени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6388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текстах автора не просто вспоминается, а влияет на настоящее и помогает герою понять себя.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оказываются в ситуациях, где важно сохранить честность, достоинство и уважение к другим людям.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случайная встреча и движение вперёд часто открывают новые мысли о прошлом, будущем и личной ответственности.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встреча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смена времени года помогают передать настроение, подчеркнуть перемены в душе человека и ход жизни.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жизнь, семейное пространство и бытовые детали становятся способом показать характер героя и его внутренний мир.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повседневность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творчестве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группировка по материалам презентации; точные доли не установлены.
</a:t>
            </a:r>
            <a:endParaRPr lang="en-US" sz="76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образуют смысловой центр и чаще возвращаются в текстах.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память и нравственный выбор; остальные темы поддерживают и уточняют главный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качества помогают раскрыть героя через его поступки и внутренние сомнения.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человека не по внешним событиям, а по нравственному выбору, речи, отношению к другим и способности оценивать себя.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и творчества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жизненный опыт, литературная работа и значение произведений на разных этапах.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развиваются вместе: жизненный опыт постепенно превращается в художественные темы и стиль.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биографии и литературном наследии автора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особенность — ясность и точность: мысль выражается просто, но без упрощения, поэтому текст легко читать и при этом интересно разбирать.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особенность — выразительная деталь. Небольшая ремарка, жест или предметная подробность помогают увидеть героя и почувствовать атмосферу сцены.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особенность — интонационная сдержанность. Автор избегает лишней пышности, зато делает слово смыслово насыщенным и внимательным к оттенкам.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особенность — диалог. Речь персонажей показывает их характер, отношения между ними и скрытое напряжение внутри эпизода.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литературный образ в тексте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жизненного впечатления к художественному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детали и символика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у Кондратьева работают как подсказки к настроению сцены: по ним читатель замечает, что важно герою, чего он боится, о чём вспоминает и что особенно ценит.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интерьерные образы не просто украшают текст, а помогают увидеть время, состояние человека и скрытое напряжение между внешним событием и внутренним переживанием.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дороги, памяти, утраты и надежды связывают отдельный эпизод с общей мыслью произведения и делают символику понятной даже в небольшом тексте.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и визуальные источники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 как след эпохи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 показывает не только название книги, но и особенности издания: шрифт, оформление, год выпуска. По нему можно представить, как произведение входило в читательскую культуру своего времени и как его воспринимали первые читатели.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где видно движение мысли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рукописи особенно ценны, если на них сохранились поправки и пометы автора. Такие следы показывают, как рождалась фраза, как уточнялась интонация и как текст постепенно становился точнее и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творчества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 и анализу художественных особенностей творчества Б. Л. Кондратьева
</a:t>
            </a:r>
            <a:endParaRPr lang="en-US" sz="69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особенно заметны в авторской манере и чаще всего направляют чтение текста.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память и нравственная проблематика; почти столь же сильны психологизм и точная деталь, а пейзаж поддерживает общий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Кондратьева важно для школьного изучения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помогают обсуждать, как человек поступает в трудной ситуации, почему важны совесть и ответственность, а также как небольшое решение может изменить отношение к другим.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показывают, как через простую речь, точную деталь и выразительную интонацию можно передать характер героя, его настроение и внутренние сомнения.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художественного слова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важны мотивы дома, прошлого и памяти. Они помогают увидеть, что личная история человека тесно связана с историей его времени.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памятью семьи и страны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автора учит замечать смысл в обычных событиях, вдумчиво читать короткий текст и делать выводы не только о сюжете, но и о ценностях героя.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внимательного чтения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271" y="1340425"/>
            <a:ext cx="472145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биографической и художественной информации
</a:t>
            </a:r>
            <a:endParaRPr lang="en-US" sz="2468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тексты произведений Б. Л. Кондратьева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биографические факты помогают точнее понять темы и образы произведений.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не заменяет чтение, но помогает увидеть, почему именно такие темы, детали и интонации становятся у автора главными.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авторского мировоззрения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относится к человеку как к личности: его интересуют не только поступки, но и причины, сомнения, память и способность оставаться честным перед собой и другими.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уважение к труду и повседневной жизни. Через обычные дела и простые наблюдения автор показывает, как формируется характер и проверяется нравственная стойкость.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заметна бережность к прошлому. Память о семье, времени и прожитом опыте становится не темой воспоминаний, а основой для серьёзного разговора о человеке.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верит в силу слова: точная фраза помогает сохранить пережитое, передать настроение и подтолкнуть читателя к размышлению о себе, своих поступках и выборе.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литературное произведение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отдельные элементы текста складываются в единый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образ писателя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текстом всегда стоит живой человек со своим опытом, привычками и взглядом на мир. Портрет автора или фотография рабочего места помогают увидеть его как внимательного наблюдателя, а не только как имя на обложке.
</a:t>
            </a:r>
            <a:endParaRPr lang="en-US" sz="1191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визуальные детали подчёркивают трудолюбие, внутреннюю собранность и уважение к читателю. Они показывают, что литература создаётся не случайно, а как результат ежедневной работы и серьёзного отношения к слову.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читателя и современной школы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Кондратьева помогают говорить о совести, ответственности и достоинстве без назидательности, через понятные жизненные ситуации, близкие подростку.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они становятся примером того, как литература учит замечать в обычных событиях скрытый смысл, ценить память и понимать чувства другого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развивают вдумчивое чтение и показывают, что серьёзная литература помогает лучше ориентироваться в жизни, в отношениях и в собственном выборе.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Кондратьева соединяет память, нравственный выбор и точное слово, поэтому его тексты помогают увидеть связь человека, эпохи и литературы в небольшом, но содержательном художественном мире.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Кондратьев: автор, которого стоит читать вдумчиво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2026-05-22T20:14:53Z</dcterms:created>
  <dcterms:modified xsi:type="dcterms:W3CDTF">2026-05-22T20:14:53Z</dcterms:modified>
</cp:coreProperties>
</file>