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основа жизни и разнообразия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рост, восстановление и разнообразие живых организмов.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немецкие учёные Ремак и Вирхов впервые подробно описали деление клетки, что стало фундаментом клеточной теории и заложило основы генетики и эмбриологии.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деления клетки и его роль в науке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процесс, при котором одна клетка превращается в две или более дочерние, обеспечивая рост и обновление тканей.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деления число хромосом может сохраняться, как при митозе, или уменьшаться вдвое, как при мейозе, в зависимости от типа деления.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необходим для размножения одноклеточных организмов и восстановления повреждённых тканей у многоклеточных существ.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деление клетки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мейоз: два способа деления клетки
</a:t>
            </a:r>
            <a:endParaRPr lang="en-US" sz="3028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даёт две клетки, идентичные исходной, с полным набором хромосом. Он обеспечивает рост и восстановление тканей организма.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при образовании гамет и снижает число хромосом вдвое, способствуя генетическому разнообразию потомства.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признаков митоза и мейоза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процессов, влияющие на функции клеточного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стабильность и рост, мейоз обеспечивает половое размножение и разнообразие.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обновляет клетки кожи, помогая заменить повреждённые участки поверхностного слоя.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митоз важен для организма человека
</a:t>
            </a:r>
            <a:endParaRPr lang="en-US" sz="294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крови митоз обеспечивает постоянное возобновление клеток, необходимых для защиты организма.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участвует в заживлении ран, восстанавливая ткани после травм.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подростков митоз способствует росту костей и развитию организма в целом.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фазы митоза: ключевые этапы деления
</a:t>
            </a:r>
            <a:endParaRPr lang="en-US" sz="2453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деления хромосомы сворачиваются и становятся видимыми под микроскопом. Исчезает ядерная оболочка.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выстраиваются по центру клетки, подготавливаясь к разделению. Формируется веретено деления.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 и телофаза
</a:t>
            </a:r>
            <a:pPr algn="ctr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анафазе хроматиды расходятся к полюсам клетки, а в телофазе вокруг них формируются новые ядра. Завершается процесс цитокинеза.
</a:t>
            </a:r>
            <a:endParaRPr lang="en-US" sz="13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митоза и мейоза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длится значительно дольше из-за дополнительного этапа кроссинговера и деления.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протекание митоза обеспечивает регулярное обновление тканей, а мейоз — сложный процесс формирования гамет.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22375" y="3116978"/>
            <a:ext cx="299250" cy="342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деления клеток на рост организма
</a:t>
            </a:r>
            <a:endParaRPr lang="en-US" sz="2916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меристемах корней и побегов клетки активно делятся, обеспечивая формирование новых органов у растений.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костей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митотическое деление способствует увеличению длины и плотности костной ткани в период роста.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мышц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мышечной ткани обеспечивает увеличение силы и объёма мышц во время роста и тренировок.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митоза: последовательность фаз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 ключевыми изменениями в клетке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состоит из двух последовательных делений, в результате которых одна материнская клетка даёт четыре дочерние с половинным набором хромосом. Это важно для сохранения стабильности числа хромосом в поколениях.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особенности и этапы образования гамет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стадия мейоза включает кроссинговер — обмен участками между гомологичными хромосомами, что приводит к генетическому разнообразию. Во вторую фазу разделяются сестринские хроматиды, формируя уникальные гаметы.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522004"/>
            <a:ext cx="5266500" cy="22692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последствия митоза и мейоза
</a:t>
            </a:r>
            <a:endParaRPr lang="en-US" sz="305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отличия генетического материала дочерних клеток, образующихся при митозе и мейозе.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создаёт генетическое разнообразие, а митоз поддерживает стабильность и постоянство генетического материала в организме.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журналы по цитологии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случайное оплодотворение слиянием гамет разных родителей вносит ещё большее разнообразие в генетический состав потомства.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мейозе происходит кроссинговер — обмен участками ДНК между гомологичными хромосомами, что создаёт новые комбинации генов и повышает генетическое разнообразие.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гомологичных хромосом по дочерним клеткам при первом делении мейоза дополнительно увеличивает число возможных генетических вариантов.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мейоз увеличивает разнообразие потомства
</a:t>
            </a:r>
            <a:endParaRPr lang="en-US" sz="2741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Бинарное деление у одноклеточных: пример бактерий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например E. coli, размножаются методом бинарного деления, при котором материнская клетка делится на две полностью идентичные дочерние. Этот процесс позволяет быстро увеличивать популяцию при благоприятных условиях.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деления бактерий достигает 15–20 минут, что обеспечивает их высокую приспособляемость и быстроту реакции на изменения среды обитания.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деления клеток: сравнительная диаграмма
</a:t>
            </a:r>
            <a:endParaRPr lang="en-US" sz="264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клеток существенно отличаются по частоте деления в зависимости от их функций и роли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бактерий обеспечивает их размножение, тогда как нейроны взрослых почти не делятся, что важно для стабильности нервной системы.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клеток,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процессе деления клеток могут приводить к мутациям, которые вызывают нарушение функций клеток и развитие заболеваний, включая рак.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деления: мутации и болезни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Злокачественные опухоли возникают из-за утраты контроля над делением, при этом клетки начинают бесконтрольно размножаться и поражают здоровые ткани.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во время деления наследуются и вызывают генетические болезни, что сказывается на здоровье потомков.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случаях серьёзных нарушений клетка может погибнуть, что влияет на процессы регенерации и нормальное функционирование органов.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деления: как организм регулирует процесс
</a:t>
            </a:r>
            <a:endParaRPr lang="en-US" sz="2584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Белки-циклины: дирижёры клеточного цикла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Циклины — ключевые белки, регулирующие переход между фазами деления клетки. Они активируют ферменты, необходимые для правильного распределения хромосом, и предотвращают ошибки в процессе.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и ингибиторы: баланс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роста стимулируют деление клеток, тогда как ингибиторы останавливают процесс при необходимости. Нарушение баланса приводит к заболеваниям, включая опухоли и задержки в обновлении тканей.
</a:t>
            </a:r>
            <a:endParaRPr lang="en-US" sz="13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715625"/>
            <a:ext cx="5266500" cy="18819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деления клеток в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процессов деления клеток у разных организмов и их роль в жизненном цикле.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— универсальный процесс, обеспечивающий рост и размножение у всех царств живой природы.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механизмов деления помогают создавать противораковые препараты, направленные на контроль аномального роста опухолевых клеток.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изучения деления клетки в науке и медицине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стволовых клеток основывается на понимании процессов деления, что открывает возможности для регенерации повреждённых тканей.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и клонирование также опираются на знания о делении клеток, способствуя прогрессу в лечении наследственных и сложных заболеваний.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основа жизни и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— фундаментальный процесс для всех живых организмов, обеспечивающий рост, развитие и наследственность. Его изучение развивает медицину и биотехнологии, влияя на качество жизни человека.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2026-05-08T16:06:11Z</dcterms:created>
  <dcterms:modified xsi:type="dcterms:W3CDTF">2026-05-08T16:06:11Z</dcterms:modified>
</cp:coreProperties>
</file>