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водорослей: обзор и ключевые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фотосинтезирующие низшие растения с важной ролью в природе и жизни человека.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и значение водорослей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тысячи лет назад люди использовали водоросли. Научное изучение началось в XVIII веке, раскрывая их древнюю роль в образовании кислорода на Земле.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водорослей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простыми одноклеточными организмами, как хламидомонада, и сложными многоклеточными, например, ламинария. Это разнообразие форм отражает их адаптацию к разным средам.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развитых тканей 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 имеют корней, листьев или стеблей. Их тело состоит из клеток, не образующих настоящих тканей, что отличает их от высших растений.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для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пигмент — хлорофилл, который позволяет использовать солнечный свет для производства энергии. Разные группы водорослей имеют также дополнительные пигменты своего цвета.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классификация водорослей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делятся на зелёные, бурые, красные и сине-зелёные, каждая группа имеет особые клеточные особенности и пигменты.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водорослей насчитывает более 40 000 видов, обитающих в различных водных и влажных средах.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размножения и запасных веществах помогают точно классифицировать водоросли по группам.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строение клеток и химический состав пигментов, что помогает понять эволюцию водорослей.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видов водорослей в основных группах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широко распространены как в пресных, так и в морских водах.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виды преобладают по численности, а цианобактерии имеют отдельное биологическое значение.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каталог водорослей, 2023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водорослей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водоросли содержит оболочку, цитоплазму и хлоропласты, обеспечивающие фотосинтез. В ядре находятся гены, кроме прокариотических видов.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пигментах и подвижности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различаются: хлорофилл зелёных, фукоксантин бурых, фикоэритрин и фикоцианин красных. Некоторые водоросли двигаются с помощью жгутиков.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водорослей и высших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структурные и биологические различия между водорослями и высшими растениями.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адаптированы к водной среде, тогда как высшие растения развили ткани и органы для жизни на суше.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школьников, 2020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водорослей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пресной и морской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населяют озёра, реки и моря, образуя основу водных экосистем. Их разнообразие зависит от солёности и условий среды.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 земле и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растут на почве, скалах и коре деревьев, а также в горячих источниках и арктических льдах, приспосабливаясь к суровым условиям.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экологии водных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поддерживают экологический баланс, участвуют в самоочищении вод и служат пищей для многих организмов, обеспечивая устойчивость экосистем.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планеты образована фотосинтезом водорослей, что поддерживает жизнь на Земле.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биогеохимии, 2022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50-70%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атмосферы производится благодаря фотосинтезу водорослей во всем мире.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водорослей в пищевых цепях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роль первичных производителей, создавая органические вещества для питания других организмов в водных экосистемах.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пищу мелким ракообразным и рыбам, а также способствуют очистке воды, поддерживая прозрачность и качество водоемов.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водорослей: способы и условия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водорослей происходит через деление клеток, фрагментацию или образование спор, что обеспечивает быстрое увеличение численности при благоприятных условиях.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со слиянием гамет, характерно для более сложных видов водорослей и способствует генетическому разнообразию популяций.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размножения зависят от температуры воды, количества света, состава и чистоты водоёма, а также от сезонных колебаний окружающей среды.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водорослей: смена поколений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чередования спорофита и гаметофита у водорослей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индикаторы чистоты воды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водорослей, например, диатомовые, чувствительны к загрязнениям и исчезают при ухудшении качества воды. Их наличие свидетельствует о чистоте и сбалансированности экосистемы.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«цветение» водорослей сигнализирует об избытке питательных веществ, таких как фосфаты и нитраты, указывая на загрязнение и нарушение водного баланса.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эвтрофикации на численность зелёных водорослей
</a:t>
            </a:r>
            <a:endParaRPr lang="en-US" sz="2203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увеличение содержания фосфатов и нитратов в воде резко стимулирует рост зелёных водорослей, вызывая дисбаланс экосистемы.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удобрений ведёт к чрезмерному размножению водорослей, что негативно влияет на качество воды и биологическое разнообразие.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Гидробиологические наблюдения, 2019 год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водорослей для человека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такие как ламинария, спирулина и хлорелла, содержат витамины, белки и йод, что делает их ценным пищевым продуктом и биодобавкой.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пищевые загустители — агар-агар, альгинат и каррагинан, которые широко применяются в пищевой, фармацевтической и косметической промышленностях.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используются для очистки сточных вод и обогащения почв, что способствует экологически безопасному сельскому хозяйству.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значимость морских водорослей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и лидеры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производство морских водорослей превышает 30 миллионов тонн. Китай, Япония и Южная Корея занимают ведущие позиции по сбору и разведению этих ресурсов.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экономических применений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сырьем для кормов, биотоплива, удобрений и биологических добавок, играя важную роль в мировой экономике и устойчивом развитии.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Проблемы: вред и опасности, связанные с водорослями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могут вызывать токсичное «цветение» водоёмов, выделяя ядовитые вещества, опасные для животных и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массовое размножение одной группы водорослей снижает биологическое разнообразие водных экосистем, нарушая их устойчивость.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скопления водорослей затрудняют рыбную ловлю, ограничивают водопользование и ухудшают рекреационные возможности для людей.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количество водорослей способствует процессам эвтрофикации, снижая качество воды и угнетая другие обитатели водоёмов.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представители водорослей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ламинария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Достигает в длину до 60 метров и считается одной из самых крупных водорослей, формируя подводные леса, важные для морских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Динобрион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горячих источниках, удивительно приспособлен к экстремальным температурам и отличается уникальной окраской и формой.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Одноклеточная зелёная водоросль с двумя жгутиками, способная к активному движению и фотосинтезу одновременно.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 снегу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способны выживать на поверхности снега, образуя цветные пятна и влияя на таяние снега.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направления использования водорослей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из микроводорослей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получать экологически чистое топливо из водорослей, снижая зависимость от ископаемых источников энергии и уменьшая выбросы.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для очистки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используются в биофильтрах для эффективного удаления загрязняющих веществ из промышленных и бытовых сточных вод.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почвы с помощью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водоросли способствуют восстановлению плодородия почв, улучшая структуру и повышая содержание органики.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 к устойчивому будущему природы и технологий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остаются незаменимыми продуцентами кислорода и основой водных экосистем. Их исследование раскрывает перспективы для биотехнологий, медицины и охраны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2026-05-07T09:57:47Z</dcterms:created>
  <dcterms:modified xsi:type="dcterms:W3CDTF">2026-05-07T09:57:47Z</dcterms:modified>
</cp:coreProperties>
</file>