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jpe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А. К. Толстого: чувства, природа, история и юмор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Константинович Толстой соединяет лирику, пейзажи, прошлое России и сатирическое остроумие в мелодичных стихах.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К. Толстой и его место в русской литературе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Константинович Толстой (1817–1875) писал стихи, поэмы, прозу и драматические произведения. Его творчество относится к литературе XIX века и созвучно эпохе Пушкина, Лермонтова, Тютчева и Фета, соединяя личное, природу и историю.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его эпоха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Дворянское воспитание и круг общения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происходил из дворянского рода и жил в среде, где ценили книги, разговоры, театр и музыку. Поэтому в его стихах так много наблюдательности: мир показан не “издалека”, а как часть реальной жизни образованного общества.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как источник настроения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воображении легко возникает дворянская усадьба: аллеи, тишина, хозяйский уклад и неспешные дни. Эти картины поддерживают лирический тон Толстого — от описания природы к чувствам, которые она вызывает у героя.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XIX века и культурный фон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больших перемен середины XIX века поэт работал и размышлял о времени. Петербургские впечатления и напряжение эпохи помогают понять, почему рядом с лирикой в его творчестве появляются исторические мотивы и более “взрослые” интонации.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внимание к внутреннему миру лирического героя: настроение оказывается почти главным “действующим лицом”. Такая лирика помогает учиться понимать чувства через слова и детали.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появляются в ранней лирике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стихотворениях Толстого слышны романтические чувства и интерес к красоте природы. Он передаёт не только событие, но и то, как оно отражается в душе человека.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проявляются ясные образы и мягкая, спокойная интонация. Стихотворение словно “ведёт” читателя, создавая ощущение простоты и напевности языка.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03392"/>
            <a:ext cx="4417500" cy="23581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стихотворений А. К. Толстого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поэт обращается к разным сторонам жизни, сохраняя цельный авторский стиль: точные образы и выразительную интонацию.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темы у Толстого связаны единым подходом: настроение передаётся через конкретные образы, а не через “объяснения”. Поэтому лирика остаётся цельной.
</a:t>
            </a:r>
            <a:endParaRPr lang="en-US" sz="149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мотивам из школьного изучения лирики А. К. Толстого
</a:t>
            </a:r>
            <a:endParaRPr lang="en-US" sz="101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лирике поэта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Толстого работает как “настроение”. Описание дождя, ветра или колокольного звона помогает увидеть, что чувствует лирический герой: он не просто смотрит, а переживает увиденное.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Толстого природа словно рядом: русская равнина, лесная тишина, речная гладь, вечернее небо. Часто звучат мотивы простора и свежести воздуха — и вместе с ними ощущение родной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мотивы встречаются чаще всего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подборке чаще всего звучат природа и любовная лирика; исторические мотивы и сатира появляются реже, но запоминаются точным настроением.
</a:t>
            </a:r>
            <a:endParaRPr lang="en-US" sz="1447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распределению мотивов видно: Толстой не ограничивается одной темой. Он соединяет “внешний мир” (пейзажи) и “внутренний” (чувства и мысли) в едином звучании.
</a:t>
            </a:r>
            <a:endParaRPr lang="en-US" sz="1418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по тематическому делению текстов, используемых в рамках школьной работы (точные статистические подсчёты не приводятся).
</a:t>
            </a:r>
            <a:endParaRPr lang="en-US" sz="9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88155"/>
            <a:ext cx="493200" cy="43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лирика: искренность и мягкость чувств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встрече и ожидание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встречи остаётся след: воспоминание возвращается образами и настроением. Толстой показывает, как ожидание и надежда меняют внутренний ритм героя, даже когда события уже прошли.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и момент встречи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Толстого часто передана через наблюдение: взгляд, выражение лица, короткие движения. Так чувство звучит естественно, будто герой говорит с читателем без лишних украшений.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утрата без мелодраматичности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нежностью появляется чувство потери: дрогнувшая тишина, задержанный вздох, невысказанная боль. Читатель понимает утрату через мягкую интонацию, а не через громкие слова.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интонация и узнаваемые детали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важны голос и сказанные слова: что услышано, как сказано, и как это остаётся в памяти. Благодаря конкретности чувство становится личным и очень “настоящим”.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мотивы и память о прошлом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обращается к древнерусской истории: летописям, народным преданиям и старинному укладу. В стихах появляются князья, дружина и узнаваемый “ритм” времени.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уважительно относится к прошлому и передаёт чувство сопричастности. Благодаря этому история становится художественным образом, который помогает читателю задуматься о ценности традиций.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образы у него не сухие: княжеский век оживает через детали вроде колокольного звона. Так прошлое воспринимается как живая память народа, а не как просто набор фактов.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стихотворение А. К. Толстого
</a:t>
            </a:r>
            <a:endParaRPr lang="en-US" sz="2402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разбора: содержание, чувства и особенности языка — от темы к художественным средствам.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стихотворения и Козьма Прутков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К. Толстой вместе с братьями Жемчужниковыми участвовал в создании образа Козьмы Пруткова. Под этим именем выходили тексты, которые высмеивали пустые фразы и привычку говорить «важно», не думая.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сатире Толстого заметна ирония к показной учености: герой стремится выглядеть умным, но его речь оказывается набором самоуверенных слов и готовых формул.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Пруткова позволяет увидеть другую грань поэта: он зорко замечает мелочи поведения и точные ошибки в речи, поэтому юмор получается не грубым, а наблюдательным.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смешные ситуации Толстой обращает внимание на главную мысль: уважение к человеку и к слову важнее громких заявлений, а честность мысли всегда выигрывает у позы.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138917"/>
            <a:ext cx="4417500" cy="22871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стихотворения А. К. Толстого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произведения и их смысловые опоры. Дополнительно для сравнения: «Благовест» (звучание колоколов, духовная сила) и «Слеза дрожит…» (тонкое чувство в любви).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Толстого держатся на разных опорах: от личной встречи до образа родной земли и звука колоколов. Это показывает богатство тем при единой поэтической интонации.
</a:t>
            </a:r>
            <a:endParaRPr lang="en-US" sz="1395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произведений из школьного курса литературы и широко известных публикаций
</a:t>
            </a:r>
            <a:endParaRPr lang="en-US" sz="9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стиль: простота, точность, музыка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Толстого узнаются по мелодичности и ясному построению фраз. Он старается, чтобы мысль читалась легко, а образ оставался точным и «собранным» в нескольких строках.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усиливает смысл выразительными приемами: эпитетами, олицетворениями, обращениями к собеседнику. Повторы помогают закрепить настроение и сделать ключевые слова особенно заметными.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сторона текста тоже работает на восприятие: ритм и повторяющиеся созвучия создают эффект напевности. Поэтому многие строки звучат почти как песня, даже если читать их молча.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особенности делают стихи напевными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внимательном чтении заметно, что эти элементы работают вместе: повтор закрепляет идею, рифма «собирает» строки, а ритм и звукопись дают ощущение плавного движения.
</a:t>
            </a:r>
            <a:endParaRPr lang="en-US" sz="133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ритм удерживается ровно, а звуки повторяются осмысленно, стих становится «текучим»: читателю легче улавливать настроение и запоминать ключевые образы.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схема анализа стихотворной формы (без статистических подсчетов).
</a:t>
            </a:r>
            <a:endParaRPr lang="en-US" sz="9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А. К. Толстого в школьном чтении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Сборники, старинные иллюстрации и фотографии мест русской литературы XIX века помогают представить время, в котором жил автор, и понять язык эпохи. На уроках стихи дают образ Родины и переживания лирического героя, связывая литературу с историей.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Толстого в школе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чтения в 7 классе произведения Толстого удобны: в них понятные эмоции и легко увидеть, как строится настроение. Яркие образы о любви, природе и колоколах создают опору для обсуждения и собственного отклика.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тексты особенно подходят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375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сближает Толстого с другими поэтами XIX века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природе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многие поэты XIX века, Толстой внимательно смотрит на мир вокруг. Природа у него не декорация, а живое пространство, где рождаются чувства и мысли лирического героя.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стиха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особенно заботится о звучании: ритм, повторы и точные формулировки помогают тексту легко запоминаться. Благодаря этому его строки читаются как напев.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Чуткость к душе человека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стихов — переживание, которое узнается без лишних сложностей. Толстой показывает, как меняется настроение, как проявляются нежность, утрата и надежда в человеческом опыте.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сатира как часть общей картины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выделяется сочетанием лирики с историческими мотивами и сатирическим взглядом. Такой размах делает его поэзию разнообразной и показывает, что чувство может быть разным по характеру.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практики выбирайте короткие стихотворения с отчетливым образом — о любви, колокольном звоне или родном крае. Такой материал легче обсуждать и помогает увидеть, как формируется впечатление.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при разборе стихов на уроке литературы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анализе начинайте с темы и настроения: что именно описывает текст и какое чувство он вызывает. Затем соотнесите это с образами природы и человека, чтобы смысл был «собран» целиком.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отмечайте средства выразительности и ритм: эпитеты, повторы, обращения, звуковые эффекты. Они не украшают ради красоты — они помогают понять, на чем держится главная мысль.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А. К. Толстого читают и сегодня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пути: искренние чувства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понятны современным читателям потому, что в них много честного переживания. Эмоции выражены без усложнений, поэтому отклик возникает быстро и естественно.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картины мира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Пейзажи и звуки у Толстого создают эффект присутствия: читатель будто слышит колокольный звон или чувствует воздух родной земли. Наблюдения точны и помогают «увидеть» настроение.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и взрослое чтение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сохраняет интерес и для школьников, и для взрослых: ее легко читать, но не поверхностно. Поэтому строки остаются значимыми на разных этапах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поэзии А. К. Толстого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Толстого соединяет лирику и историю: личные чувства соседствуют с интересом к прошлому России. Это придает стихам особую глубину и делает картины времени «живыми».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и мягкая интонация делают чтение особенно выразительным. Повторы, ритм и продуманная звуковая организация создают напевность и помогают запомнить наиболее важные строки.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важная черта — любовь к родной природе. В его пейзажах слышны тишина, простор и тонкие оттенки настроения, а потому природа помогает раскрыть внутренний мир лирического героя.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поэт пишет с иронией там, где нужно подчеркнуть недостатки. Благодаря ясности образов, богатству тем и узнаваемому голосу его поэзия звучит убедительно и сегодня.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поэт, который объединил чувство, память и слово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А. К. Толстого соединяет личные чувства, образ России и интерес к прошлому. Его стихи ценны ясностью, мелодичностью, разнообразием тем и точными деталями настроения. Поэтому он важен для школьного изучения.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2026-05-15T05:34:10Z</dcterms:created>
  <dcterms:modified xsi:type="dcterms:W3CDTF">2026-05-15T05:34:10Z</dcterms:modified>
</cp:coreProperties>
</file>