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развивают межкультурное понимание и осознание глобальных процессов.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Путешествия в современном мире (UNIT 2: Travel)
</a:t>
            </a:r>
            <a:endParaRPr lang="en-US" sz="22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торговых путей до современного массового туризма развитие транспорта и коммуникаций сделало путешествия более доступными, особенно для молодежи. Они способствуют культурному обмену и экономическому росту.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путешествий в жизни человека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путешествий сегодня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туризм привлекает посещением исторических памятников и музеев, расширяя знания об истории и искусстве.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поездки включают языковые курсы и академические обмены, способствующие углубленному изучению иностранных языков и навыков.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 ориентирован на сохранение природы и предлагает приключенческие маршруты для активного отдыха.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туризм обеспечивает возможность участия в конференциях, встречах и профессиональных мероприятиях в разных странах.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 направления для молодежи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культурные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славится Лувром и Эйфелевой башней, Испания — фестивалями и архитектурой Гауди, Италия — наследием Рима и Венеции. Эти страны популярны для культурного обогащения.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природные и технологические достопримечательности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 привлекает своей природой и доступностью, а Япония — уникальным сочетанием высоких технологий и традиций. За последнее десятилетие интерес к приключенческому и эко-туризму увеличился на 17%.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международного туризма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вызвала резкое падение турпотока в 2020 году, однако уже к 2023 году наблюдается восстановление отрасли.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устойчивый рост туризма до пандемии и постепенное возвращение интереса к зарубежным поездкам после 2020 года.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Tourism Organization,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путешествия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позволяют удобно бронировать билеты и жильё, что значительно упрощает планирование поездок.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с картами и переводчиками повышают независимость и безопасность путешественников.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TripAdvisor, Booking и Airbnb обеспечивают доступ к отзывам, цене и разнообразию вариантов размещения.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Личностное развитие через путешествия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молодых путешественников отмечают увеличение социальной уверенности и коммуникативных навыков после поездок за границу.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способствуют формированию толерантности, инициативности и критического мышления благодаря межкультурному опыту.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89064"/>
            <a:ext cx="3377400" cy="16696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транспорта
</a:t>
            </a:r>
            <a:endParaRPr lang="en-US" sz="298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скорость, стоимость, экологичность и комфорт популярных транспортных средств для путешествий.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оптимальна для баланса комфорта и экологии, авиация — для быстроты, а велосипед — для экологичности и экономии.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Минтранс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00" y="1614220"/>
            <a:ext cx="144780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724920"/>
            <a:ext cx="1533000" cy="12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724920"/>
            <a:ext cx="1533000" cy="122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образовательные программы
</a:t>
            </a:r>
            <a:endParaRPr lang="en-US" sz="2918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Erasmus+ и студенческие обмены
</a:t>
            </a:r>
            <a:pPr algn="ctr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предлагают обучение и стажировки в разных странах, способствуя языковому и культурному развитию участников.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курсы и летние школы
</a:t>
            </a:r>
            <a:pPr algn="ctr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курсы за рубежом позволяют улучшить владение иностранными языками и познакомиться с культурой страны.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инициативы и проекты
</a:t>
            </a:r>
            <a:pPr algn="ctr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проектах развивает межкультурные компетенции и готовит к решению глобальных проблем.
</a:t>
            </a:r>
            <a:endParaRPr lang="en-US" sz="9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мотивации старшеклассников
</a:t>
            </a:r>
            <a:endParaRPr lang="en-US" sz="292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молодежи стремятся к знакомству с новыми культурами и углублению знаний через путешествия.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мотиваций отражает необходимость комплексного подхода к развитию молодежных программ в сфере туризма.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и European Youth Forum,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молодежи в поездках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путешествиях основными рисками являются кражи, потеря документов и мошенничество. Молодые туристы должны быть особенно внимательны к своим вещам и сохранять осторожность в незнакомой обстановке.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угроз рекомендуются использование специальных приложений для отслеживания и помощи, оформление страховых полисов, тщательное изучение местных обычаев и выбор проверенных маршрутов для поездок.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путешественников предпочитают маршруты с учётом экологической нагрузки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туристов сегодня выбирают направления, минимизирующие вред природе. Это способствует развитию экотуризма и уменьшению негативного воздействия массового туризма.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OMT,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снижение международного туризма в 2020 году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привела к падению туристических потоков на 74%, что существенно повлияло на экономику многих стран и ограничило возможности для молодежных поездок по всему миру.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санитарные нормы и ограничения на поездки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строгие меры безопасности, включая обязательную вакцинацию и цифровые паспорта, обеспечивающие контроль и защиту здоровья путешественников в новых условиях.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внутреннего туризма и цифровых решений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закрытия границ увеличился интерес к путешествиям внутри страны, а технологии позволили развиваться виртуальным экскурсиям и упрощать планирование поездок через онлайн-платформы.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пандемии COVID-19 на сферу путешествий
</a:t>
            </a:r>
            <a:endParaRPr lang="en-US" sz="2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волонтёрства и социальных проектов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таких проектах способствует развитию межкультурных коммуникаций, улучшению языковых навыков и формированию чувства социальной ответственности у молодых людей.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волонтёрские программы, такие как European Solidarity Corps, предоставляют возможность путешествовать и работать над социальными инициативами с минимальными затратами.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до 34 000 молодых участников из 25 стран принимаются в волонтёрские службы Европы, что стимулирует обмен опытом и расширяет международные связи.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организации самостоятельного путешествия
</a:t>
            </a:r>
            <a:endParaRPr lang="en-US" sz="229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планирования и подготовки поездки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источники туристической информации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и TikTok формируют новые тренды, стимулируя интерес к необычным направлениям. Пользователи черпают идеи и советы в постах блогеров, планируя свои путешествия на основе их рекомендаций.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Медиа-маршруты и стандарты путешествий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выбирают проверенные маршруты, популярные в социальных сетях, что способствует росту туристической активности в конкретных местах и формированию массовых туристических стандартов.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туристические предпочтения молодежи
</a:t>
            </a:r>
            <a:endParaRPr lang="en-US" sz="1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планирование: бюджетные путешествия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Work and Travel позволяют совмещать работу и путешествия, снижая затраты за счёт оплачиваемой занятости в стране пребывания.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агрегаторов для бронирования авиабилетов помогает находить выгодные предложения и экономить на транспортных расходах.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в хостелах или через Couchsurfing способствует значительному удешевлению проживания, увеличивая количество доступных вариантов.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 EuroInterrail предоставляет студентам скидки на проезд по многим европейским странам, сокращая транспортные расходы до 40%.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60105"/>
            <a:ext cx="3377400" cy="17964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молодежных туристических программ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и охват программ для молодежного обмена и путешествий.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различаются по длительности, странам и финансированию, что позволяет молодежи выбирать наилучший вариант с учётом личных возможностей и целей.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Минпросвещения РФ и организаторы программ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путешествий для молодежи: тренды и перспективы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кочевничество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возможность совмещать удалённую работу или учёбу с постоянными путешествиями, расширяя географию опыта и работы.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внимание к экологическим аспектам, появляется спрос на эко-отели и маршруты, минимизирующие вред природе.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экскурсии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дают шанс путешествовать виртуально, что открывает новые формы образовательных и развлекательных программ.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расширение программ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Совершенствуются пограничные процедуры и международные образовательные обмены становятся доступнее и удобнее.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развивают профессиональные и личностные навыки, формируют толерантность и глобальное мышление, открывая новые возможности для взаимодействия и роста в глобальном мире.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путешествий для современной молодежи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2026-05-07T22:17:46Z</dcterms:created>
  <dcterms:modified xsi:type="dcterms:W3CDTF">2026-05-07T22:17:46Z</dcterms:modified>
</cp:coreProperties>
</file>