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в современном мире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ресурсов, океанов, культур и климатических вызовов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двумя океанами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объединяют материк, острова и моря. Здесь переплетаются крупные экономики, удалённость территорий, морские пути и резкие природные контрасты, влияющие на расселение и хозяйство.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хозяйственная специализация Австралии
</a:t>
            </a:r>
            <a:endParaRPr lang="en-US" sz="2223" dirty="0"/>
          </a:p>
        </p:txBody>
      </p:sp>
      <p:sp>
        <p:nvSpPr>
          <p:cNvPr id="13" name="Text 2"/>
          <p:cNvSpPr txBox="1"/>
          <p:nvPr/>
        </p:nvSpPr>
        <p:spPr>
          <a:xfrm>
            <a:off x="323725" y="1702375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обладает огромными запасами полезных ископаемых и входит в число ведущих поставщиков железной руды, угля, газа, золота и лития на мировой рынок.
</a:t>
            </a:r>
            <a:endParaRPr lang="en-US" sz="932" dirty="0"/>
          </a:p>
        </p:txBody>
      </p:sp>
      <p:sp>
        <p:nvSpPr>
          <p:cNvPr id="14" name="Text 3"/>
          <p:cNvSpPr txBox="1"/>
          <p:nvPr/>
        </p:nvSpPr>
        <p:spPr>
          <a:xfrm>
            <a:off x="323725" y="2369149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приносит стране значительную часть валютных поступлений и делает её экономику тесно связанной со спросом в странах Азии и на глобальных рынках.
</a:t>
            </a:r>
            <a:endParaRPr lang="en-US" sz="901" dirty="0"/>
          </a:p>
        </p:txBody>
      </p:sp>
      <p:sp>
        <p:nvSpPr>
          <p:cNvPr id="15" name="Text 4"/>
          <p:cNvSpPr txBox="1"/>
          <p:nvPr/>
        </p:nvSpPr>
        <p:spPr>
          <a:xfrm>
            <a:off x="323725" y="3035923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добычи, важны выращивание пшеницы и винограда, а также животноводство. Разведение овец и крупного рогатого скота поддерживает производство шерсти, мяса и молочной продукции.
</a:t>
            </a:r>
            <a:endParaRPr lang="en-US" sz="855" dirty="0"/>
          </a:p>
        </p:txBody>
      </p:sp>
      <p:sp>
        <p:nvSpPr>
          <p:cNvPr id="16" name="Text 5"/>
          <p:cNvSpPr txBox="1"/>
          <p:nvPr/>
        </p:nvSpPr>
        <p:spPr>
          <a:xfrm>
            <a:off x="323725" y="3702697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плотность населения и большие расстояния между центрами хозяйственной активности усиливают роль транспорта, портов и прибрежных зон в организации экономики.
</a:t>
            </a:r>
            <a:endParaRPr lang="en-US" sz="885" dirty="0"/>
          </a:p>
        </p:txBody>
      </p:sp>
      <p:sp>
        <p:nvSpPr>
          <p:cNvPr id="17" name="Text 6"/>
          <p:cNvSpPr txBox="1"/>
          <p:nvPr/>
        </p:nvSpPr>
        <p:spPr>
          <a:xfrm>
            <a:off x="323725" y="4369461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ресурсов, открытости внешней торговле и развитой инфраструктуры сформировало образ Австралии как крупного сырьевого и аграрного поставщика.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Австралии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экспорт опирается прежде всего на сырьё и энергоносители, а рост лития отражает спрос на аккумуляторы и электромобили.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остаётся сильной, но чувствительной к мировым ценам и спросу, особенно со стороны азиатских покупателей.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экспорта Австралии на основе данных Australian Bureau of Statistics и международной торговли, 2023–2024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 Австралии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как главный каркас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австралийцев живёт у моря, где сосредоточены рабочие места, университеты, порты и транспортные узлы. Побережье формирует непрерывную цепь крупных городов, связавших экономическую и культурную жизнь страны.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 Мельбурн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 Мельбурн задают ритм национальной экономики и притягивают миграцию, инвестиции и международные контакты. Именно здесь особенно заметны современные деловые районы, плотная застройка и разнообразие городской 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выглядят совсем иначе: там меньше населения, длиннее расстояния и сильнее влияние засушливого климата. Контраст между оживлёнными мегаполисами и почти пустынными пространствами хорошо показывает особенности страны.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32244" y="2362487"/>
            <a:ext cx="194138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80727"/>
            <a:ext cx="204900" cy="16392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 международные связи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устроена как федеративная парламентская монархия. Формальным главой государства остаётся британский монарх, а реальные политические решения принимаются на уровне избранных институтов страны.
</a:t>
            </a:r>
            <a:endParaRPr lang="en-US" sz="764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Содружество наций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Великобританией сохраняются через Содружество наций и общую политико-правовую традицию. Это влияет на символику государства, дипломатический стиль и историческую преемственность.
</a:t>
            </a:r>
            <a:endParaRPr lang="en-US" sz="749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активно участвуют в работе ООН, ВТО, G20 и APEC. Такое участие усиливает их влияние и позволяет продвигать интересы в глобальной экономике.
</a:t>
            </a:r>
            <a:endParaRPr lang="en-US" sz="802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США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политике важны отношения с США и сотрудничество в сфере безопасности. Для региона это означает сочетание союзнических обязательств и участия в стратегических азиатско-тихоокеанских форматах.
</a:t>
            </a:r>
            <a:endParaRPr lang="en-US" sz="737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стремятся быть не только западными партнёрами, но и активными участниками тихоокеанского пространства. Это помогает им сохранять баланс между историей, экономикой и географией.
</a:t>
            </a:r>
            <a:endParaRPr lang="en-US" sz="8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Океании и их особенности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частями Океании и помогает увидеть связь между размером островов, населением и экономическими возможностями.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 удалённее островное государство, тем сильнее его зависимость от импорта, транспорта и международной поддержки.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классификация Океании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 — Новая Гвинея: крупнейшее государство островной Океании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исключительным этническим и языковым разнообразием: на её территории существуют сотни языков. Это делает Папуа — Новую Гвинею одной из самых культурно сложных стран региона.
</a:t>
            </a:r>
            <a:endParaRPr lang="en-US" sz="903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массивы, влажные леса и протяжённые прибрежные зоны создают богатую, но трудную для освоения среду. Перемещение между районами часто осложняется рельефом и слабой инфраструктурой.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строится на добыче полезных ископаемых, лесном хозяйстве и сельском хозяйстве. Однако развитие идёт неравномерно, а отдельные районы остаются слабо включёнными в общенациональные связи.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поселений, ограниченная дорожная сеть и высокая стоимость перевозок затрудняют доступ к образованию, медицине и рынкам. Поэтому качество жизни сильно различается по территории страны.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неоднородность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 — Новая Гвинея наглядно показывает, как география влияет на развитие: природные ресурсы дают потенциал, но без инфраструктуры и устойчивого управления он используется не полностью.
</a:t>
            </a:r>
            <a:endParaRPr lang="en-US" sz="9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малые островные государства приспосабливаются к мировой экономике
</a:t>
            </a:r>
            <a:endParaRPr lang="en-US" sz="2134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типичная цепочка адаптации для малых атолловых стран Океании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 и экологическая уязвимость региона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атоллы особенно уязвимы к подтоплению и засолению почв. Для Кирибати и Тувалу это означает прямую угрозу жилью, сельскому хозяйству и пресной воде.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циклоны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штормы опасны для островных государств из-за небольших размеров территории и концентрации населения у берега. Разрушение портов, дорог и домов быстро нарушает повседневную жизнь.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засушливость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особенно заметны длительные засухи, дефицит воды и лесные пожары. Эти явления осложняют сельское хозяйство, повышают расходы на защиту и усиливают нагрузку на экосистемы.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океана вызывает обесцвечивание кораллов, что особенно тревожно для Большого Барьерного рифа. Ущерб рифам затрагивает биоразнообразие, туризм и прибрежную защиту.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региона требует раннего предупреждения, экономии воды, защиты берегов и восстановления природных экосистем. Без адаптации климатические риски будут усиливаться быстрее, чем возможности стран их компенсировать.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рисков в странах региона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характерна для низких атоллов и прибрежных зон, где даже небольшие изменения климата быстро отражаются на жизни населения.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 регионе различаются по типу: острова сильнее страдают от моря и циклонов, Австралия — от жары, засух и пожаров.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особенностям Австралии и стран Океании; условная оценка рисков.
</a:t>
            </a:r>
            <a:endParaRPr lang="en-US" sz="5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лицо региона: природа, города и океан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 побережья, ради которых прилетают тысячи километров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риф, бирюзовая вода и длинные пляжи формируют узнаваемый образ Австралии в мировой туристической географии. Здесь путешествие легко соединяет наблюдение за природой, дайвинг и знакомство с современными прибрежными городами.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страна маршрутов и впечатляющих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фьорды, ледниковые озёра и национальные парки делают Новую Зеландию центром природного и приключенческого туризма. Путешественники выбирают пешие маршруты, поездки по живописным дорогам и отдых в малых городах среди чистой природы.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Тихого океана: отдых, море и локальная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островных государств туризм — один из немногих устойчивых источников дохода. Курорты, дайвинг, круизы и знакомство с местными традициями создают привлекательный, но очень хрупкий туристический образ региона.
</a:t>
            </a:r>
            <a:endParaRPr lang="en-US" sz="9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культурная карта Австралии и Океании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сформировали языки, мифы, художественные формы и особое отношение к земле и океану задолго до европейской колонизации.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освоение изменило расселение, хозяйство и политический статус региона, но не уничтожило местные культурные основы.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усиливаются меры по защите прав аборигенов, маори и народов Океании, сохранению языков и восстановлению исторической 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Австралии, Новой Зеландии и малых островных государств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размеры территории, численность населения и структура экономики влияют на устойчивость стран региона к кризисам.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государство, тем сильнее его зависимость от импорта, внешних рынков и международной поддержки.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географическим и экономическим особенностям стран региона.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безопасность и геополитическое положение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02375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контролирует важные маршруты между Азией, Америкой и Австралией. Через Тихий океан проходят грузы, ресурсы и коммуникационные линии, поэтому значение акватории постоянно растёт.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369146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Китай, Япония и страны региона стремятся укрепить здесь политическое и экономическое влияние. Малые островные государства часто оказываются в центре дипломатического внимания.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035918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 гуманитарное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участвуют в миротворческих, спасательных и гуманитарных миссиях. Это повышает их роль как опорных государств в южной части Тихого океана.
</a:t>
            </a:r>
            <a:endParaRPr lang="en-US" sz="945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3702690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подводные кабели и доступ к сырью делают Океанию стратегически важной. Контроль над инфраструктурой усиливает экономические позиции и влияние на региональные решения.
</a:t>
            </a:r>
            <a:endParaRPr lang="en-US" sz="945" dirty="0"/>
          </a:p>
        </p:txBody>
      </p:sp>
      <p:sp>
        <p:nvSpPr>
          <p:cNvPr id="16" name="Text 6"/>
          <p:cNvSpPr txBox="1"/>
          <p:nvPr/>
        </p:nvSpPr>
        <p:spPr>
          <a:xfrm>
            <a:off x="323725" y="4369452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малых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островные государства нуждаются в гарантиях безопасности, помощи при бедствиях и устойчивых партнёрствах. Их политическая самостоятельность во многом зависит от внешней поддержки.
</a:t>
            </a:r>
            <a:endParaRPr lang="en-US" sz="9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партнёры Австралии и Новой Зеландии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региона концентрируются в Азии и Тихоокеанском бассейне, где сосредоточены основные покупатели сырья, продовольствия и промышленных товаров.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и Новой Зеландии тесно связана с внешним спросом, поэтому изменения на азиатских рынках быстро отражаются на экспорте.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международной торговли и национальных статистических служб; условная структура по значимости партнёров.
</a:t>
            </a:r>
            <a:endParaRPr lang="en-US" sz="5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4816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28172" y="1867672"/>
            <a:ext cx="346800" cy="27744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технологическое развитие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и новозеландские университеты входят в международные рейтинги и привлекают студентов из Азии и Тихоокеанского региона, формируя общий образовательный центр южной части мира.
</a:t>
            </a:r>
            <a:endParaRPr lang="en-US" sz="928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образования ориентируются на специалистов, способных работать в условиях удалённости, нехватки ресурсов и необходимости быстро адаптироваться к климатическим изменениям.
</a:t>
            </a:r>
            <a:endParaRPr lang="en-US" sz="955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Климатология, океанология, морская биология и экологический мониторинг особенно важны для региона, где природные риски напрямую влияют на экономику и качество жизни.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 помогает прогнозировать штормы, отслеживать береговую эрозию и поддерживать логистику. Для Океании это не только прогресс, но и элемент выживания.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островов критичны устойчивый интернет, спутниковая связь и дистанционные сервисы. Они уменьшают изоляцию и делают доступными обучение, медицину и административные услуги.
</a:t>
            </a:r>
            <a:endParaRPr lang="en-US" sz="9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 Океании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отражает логику адаптации малых островных государств к климатическим и экономическим рискам.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будущего и новые возможности региона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прессинг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моря, засухи и экстремальная жара усиливают нагрузку на инфраструктуру и сельское хозяйство. Для островов это уже не абстрактная угроза, а фактор повседневной устойчивости.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внешних 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сырья, продовольствия и туризма делает экономику чувствительной к мировым ценам и колебаниям спроса. Любой кризис быстро отражается на доходах и занятости.
</a:t>
            </a:r>
            <a:endParaRPr lang="en-US" sz="885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нередко уезжает в поисках образования и работы, а внутренний рынок остаётся небольшим. Это ослабляет местные сообщества и усложняет развитие малых государств.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водородной энергетикой, критически важными минералами, цифровыми технологиями и морской экономикой. Эти направления могут расширить круг источников дохода.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практики коренных народов, региональная интеграция и обмен опытом помогают лучше управлять природными ресурсами и адаптироваться к быстро меняющимся условиям.
</a:t>
            </a:r>
            <a:endParaRPr lang="en-US" sz="8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регион, который определяет будущее Тихого океана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показывают, как богатство ресурсов, культурное разнообразие и климатическая уязвимость могут сосуществовать в одном регионе. Его будущее зависит от устойчивого развития, международного сотрудничества и защиты океанской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2026-06-03T05:30:59Z</dcterms:created>
  <dcterms:modified xsi:type="dcterms:W3CDTF">2026-06-03T05:30:59Z</dcterms:modified>
</cp:coreProperties>
</file>