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познаём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понятнее, когда мы смотрим, слушаем и задаём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узнавать новое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мир чувствами, потом сравнивает, запоминает и делает первые выводы. Так учёба превращается в увлекательное открытие знакомых вещей: природы, семьи, школы и самого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71597"/>
            <a:ext cx="451200" cy="4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7" y="2675505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человека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замечать цвет, форму, размер и движение предметов. Благодаря глазам мы читаем, узнаём людей, рассматриваем облака и понимаем, что происходит вокруг даже издалека.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позволяет слышать речь, музыку, шаги, шум дождя и пение птиц. По звукам можно понять, что рядом случилось, даже если предмет не виден глазами.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распознавать запахи цветов, еды, свежего воздуха и многого другого. Иногда по запаху легко догадаться, что готовят на кухне или что рядом распустился цветок.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подсказывает, какая пища сладкая, солёная, кислая или горькая. Он помогает выбирать еду, а ещё быстро узнавать знакомые продукты, например яблоко или печенье.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связано с кожей. Оно помогает почувствовать тепло, холод, гладкость, шершавость, мягкость и твёрдость. Так человек бережно обращается с предметами и избегает неприятных прикосновений.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свет и цвет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слышать звуки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узнают запах и вкус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прикосновение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наблюдение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рассматривает предмет, растение, животное или явление и старается ничего не пропустить. Внимательный взгляд помогает заметить форму, цвет, движение и изменение.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важные детали: капли на окне, следы на снегу, облака необычной формы или поведение кошки. Именно из мелочей складывается новое знание.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можно рассказать, что удалось увидеть и что это может означать. Чем точнее были наблюдения, тем увереннее получается вывод.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находить ответы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простой опыт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опыт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проверить предположение на деле. Например, можно сравнить, как семена растут на свету и в темноте, или как тает лёд в тепле.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внимательно смотрят, что изменилось, и замечают важные различия. Иногда результат удивляет, но именно он показывает, как всё происходит на самом деле.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становится ясно, верно ли было предположение. Если что-то не совпало, опыт можно повторить и ещё раз убедиться в ответе.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надёжные источники знаний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энциклопедию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стоит толстая энциклопедия, и в ней можно найти ответ почти на любой детский вопрос. Короткие статьи, рисунки и схемы помогают быстро понять тему. Читать её интересно, потому что каждая страница будто открывает маленькую тайну.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с проверенными фактами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открыт детский сайт с фотографиями животных и растений. Рядом с картинками есть короткие объяснения, поэтому читать легко и понятно. Если источник проверенный, сведения можно использовать для урока и не бояться ошибиться.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 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два разных источника и сравнивает сведения. Если данные совпадают, им можно доверять больше. Такой способ помогает замечать неточности и учит относиться к знаниям внимательно, как настоящий маленький исследователь.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память помогают учиться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2156" y="1266498"/>
            <a:ext cx="84307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и воображение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помогает собрать разные сведения в одну понятную картину. Сначала человек замечает факты, а потом делает простой вывод, который объясняет, что и почему происходит.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подумать, можно догадаться о том, чего сразу не видно. Такая догадка подсказывает направление поиска и помогает не останавливаться на первом ответе.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невидимое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позволяет увидеть мысленно то, что спрятано под землёй или вдали от нас. Благодаря этому становится понятнее, как растёт семя и меняется природа.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Рождаются новые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размышление и воображение работают вместе, появляются интересные идеи. Иногда именно так рождается лучший вопрос, необычное решение или маленькое открытие для всего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познают мир учёные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7050" y="1345800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67050" y="2076038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7050" y="2799045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7050" y="3522047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7050" y="4245049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 вокруг нас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на срезе дерева показывают, сколько лет оно росло. Чем внимательнее рассмотреть рисунок колец, тем больше можно узнать о жизни растения и погоде в разные годы.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подсказывают, какой будет погода. По их форме и цвету можно заметить приближение дождя, ясного дня или ветра, если наблюдать за небом не спеша.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мокрой земле или снегу рассказывают, кто здесь проходил. По размеру и форме можно догадаться о животном и даже о направлении его движения.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воздух, вода и почва связаны между собой. Если изменить одну часть природы, это сразу отражается на других, поэтому важно замечать её признаки внимательно.
</a:t>
            </a:r>
            <a:endParaRPr lang="en-US" sz="7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людей и общение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тоже помогают учиться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ответ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торопливо ответил и перепутал два факта. Учитель мягко подсказал, где ошибка, и тогда стало понятно, что нужно ещё раз посмотреть в учебник. Теперь ответ получился точным, а урок запомнился надолго.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неожиданным 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ожидала, что лёд растает одинаково, но в тепле он исчез быстрее. Сначала это удивило её, а потом помогло понять, как температура влияет на предметы. Ошибка в предположении превратилась в полезное открытие.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ребёнок сначала назвал облако снегом, потому что оно было белым и пушистым. После сравнения с настоящим снегом он заметил разницу и стал смотреть внимательнее. Так ошибка научила его быть наблюдательнее.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внимательным исследователем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каждый день кажется новым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начинается каждый день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узнаём мир через чувства, наблюдение, вопросы, опыты, книги и общение. Если смотреть внимательно и не бояться спрашивать, то даже обычный день подарит новое открытие.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2026-05-25T16:14:05Z</dcterms:created>
  <dcterms:modified xsi:type="dcterms:W3CDTF">2026-05-25T16:14:05Z</dcterms:modified>
</cp:coreProperties>
</file>