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закономерностей наследования признаков
</a:t>
            </a:r>
            <a:endParaRPr lang="en-US" sz="2191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Закономерности, объясняющие передачу признаков от родителей к потомству.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генетики и её 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генетика возникла благодаря открытиям Грегора Менделя в XIX веке, заложив основополагающие принципы наследственности. Сегодня её методы важны для медицины, биологии и сельского хозяйства.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генетика?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исследует, как признаки передаются от родителей к детям и почему возникают отличия у потомков. Это помогает понять биологическое разнообразие и причины изменений.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анализируют наследственные программы (генотип) и то, как они проявляются во внешнем облике и особенностях организма (фенотип). Это важно для выявления наследственных черт.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генетики применяют при диагностике заболеваний, в селекции растений и животных, улучшая качество жизни и продуктивность сельского хозяйства.
</a:t>
            </a:r>
            <a:endParaRPr lang="en-US" sz="101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ДНК, несущие информацию об определённых наследственных признаках, они управляют развитием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варианты одного гена, которые объясняют разнообразие одного признака, например, разные цвета глаз у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Передачи признаков определяются сочетанием аллелей и их взаимодействием внутри хромосом и клетки.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— структуры из ДНК в ядре клетки, содержащие множество генов; у человека их 46, сформированные в 23 пары.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Менделя: основы наследования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объясняет, что при скрещивании гомозигот потомство будет одинаковым по исследуемому признаку. Это позволяет предсказать результаты скрещивания.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показывает, что у гибридов второго поколения признаки проявляются в определённом соотношении, обычно 3:1, что отражает доминирование и рецессивность.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утверждает, что признаки, управляемые разными генами, передаются потомкам независимо, что увеличивает разнообразие комбинаций признаков.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проявляют доминантный признак, что подтверждает закономерности Менделя.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во втором поколении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подтверждает, что доминантные аллели подавляют рецессивные в фенотипе потомства.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Грегора Менделя, XIX век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и рецессивность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 фенотипе при наличии хотя бы одной копии, например, карие глаза у человека проявляются всегда при доминантном гене.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проявляется только при отсутствии доминантного, как голубые глаза — они появляются, если оба аллеля рецессивные.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 и гетерозиготы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два одинаковых аллеля, что приводит к стабильному проявлению признака, например, AA или aa — одинаковые аллели.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имеет разные аллели (например, Aa), что может создавать новые варианты проявления признака, смешивая свойства.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определяет биохимические процессы, обуславливающие, как именно проявится признак во внешности — фенотипе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признаков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родителей до фенотипа потомства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наследование одного признака, выявляя, как доминантный аллель влияет на фенотип в первом поколении.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жёлтого и зелёного гороха, жёлтый цвет является доминантным и проявляется у всех гибридов первого поколения.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проявляется расщепление признаков в соотношении 3:1, подтверждая закон Менделя.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наблюдения служат основой для понимания законов наследования и помогают предсказывать результаты скрещиваний.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 его особенности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наследование двух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изучает передачу двух разных признаков у потомков. Мендель обнаружил, что эти признаки наследуются независимо, образуя разнообразные комбинации фенотипов, что расширяет представления о наследственности.
</a:t>
            </a:r>
            <a:endParaRPr lang="en-US" sz="772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фенотипических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дигибридного скрещивания потомство распределяется по типу 9:3:3:1. Такое сочетание показывает, как доминантные и рецессивные аллели двух генов взаимодействуют, формируя разнообразие признаков.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горохе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использовал горох с разными формами и цветами семян. Он заметил, что признаки цвета и формы наследуются независимо, что подтверждало закон независимого наследования признаков.
</a:t>
            </a:r>
            <a:endParaRPr lang="en-US" sz="859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дигибридного скрещивания расширило знания о наследовании и помогло понять, как сложные признаки комбинируются и проявляются в потомстве, что стало фундаментом современной генетики.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92947"/>
            <a:ext cx="4418400" cy="13645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по количеству признаков, вариантов и характеру расщепления потомков при использовании двух видов скрещивания. Данные основаны на классических работах Менделя.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моногибридного и дигибридного скрещивания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позволяет получить больше разнообразия фенотипов из-за одновременного наследования двух признаков.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Г. Менделя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и кодоминирование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проявляется, когда ни один аллель не полностью доминирует, что приводит к смешанному фенотипу. Например, в анютиных глазках скрещивание красных и белых цветов даёт розовые цветы.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возникает при равнозначном проявлении обоих аллелей. Пример — группа крови AB у человека, где оба аллеля выражаются полностью и влияют на фенотип.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сцепленного наследования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характерно для генов, расположенных близко на одной хромосоме, что ведёт к их совместной передаче потомкам без независимого расщепления.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дрозофилы гены, отвечающие за окраску глаз и форму крыльев, часто наследуются вместе, так как они находятся рядом на одной хромосоме, что подтверждает сцепленность.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наследование усложняет классическую модель Менделя, поскольку комбинации признаков передаются блоками, а не независимо, влияя на генетический анализ.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групп крови — наглядный пример кодоминирования, где каждый аллель влияет на фенотип, формируя разнообразие в популяции.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групп крови у людей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О наиболее распространена, что связано с её рецессивным характером. Группа AB встречается редко из-за кодоминирования двух аллелей.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ВОЗ,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медицине: наследственные заболевания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чаще встречается у мужчин из-за сцепления с Х-хромосомой, что нарушает восприятие цветов и влияет на качество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нарушение свертываемости крови, вызывающее продолжительные кровотечения и требующее медицинского контроля.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поражает железы внутренней секреции, приводит к нарушению дыхания и пищеварения. Генетическое тестирование помогает ранней диагностике и лечению.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генетики в селекции растений и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болезням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помогают создавать сорта растений, устойчивые к грибковым и вирусным заболеваниям. Это повышает урожай и снижает необходимость использования пестицидов.
</a:t>
            </a:r>
            <a:endParaRPr lang="en-US" sz="89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продуктивности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молочных коров с помощью генетики позволяет увеличить удой молока. Быстрорастущие бройлеры обеспечивают больше мяса за короткий срок, что эффективно для животноводства.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для экстремальных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 устойчивость пшеницы к засухам, что важно в условиях изменения климата. Современные методы генетики ускоряют выведение новых сортов и пород.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проявление признаков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потенциал задаётся аллелями, но окружающая среда влияет на выраженность признаков, изменяя их интенсивность и форму.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гималайских кошек: тёмная окраска шерсти проявляется только на конечностях при низкой температуре, показывая взаимодействие генов и условий 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влияния среды помогает в селекции, медицине и биотехнологиях для более точного предсказания фенотипических результатов.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такие как питание и климат, могут усиливать или ослаблять проявление наследственных признаков в пределах одного генотипа.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генетики: новые перспективы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CRISPR-Cas9 позволяет точечно изменять ДНК, устраняя генетические дефекты и создавая новые возможности лечения наследственных болезней.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основывается на генетической информации каждого человека, что позволяет подбирать оптимальные методы профилактики и терапии, повышая эффективность лечения.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наследственных закономерностей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наследственности формируют основу биологических знаний и практических применений в медицине, сельском хозяйстве и биотехнологии, обеспечивая прогресс и улучшение качества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2026-05-09T05:08:48Z</dcterms:created>
  <dcterms:modified xsi:type="dcterms:W3CDTF">2026-05-09T05:08:48Z</dcterms:modified>
</cp:coreProperties>
</file>