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лирических народных песен
</a:t>
            </a:r>
            <a:endParaRPr lang="en-US" sz="3519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образы природы и напевность создают особую красоту народной лирики.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живёт в народной памяти
</a:t>
            </a:r>
            <a:endParaRPr lang="en-US" sz="2529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народные песни рождались в устной традиции и жили в исполнении: дома, в дороге, на празднике, во время работы и семейных событий. Их записали фольклористы XIX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75239"/>
            <a:ext cx="325505" cy="2604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75239"/>
            <a:ext cx="325505" cy="26040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лирических песен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ожидание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песня говорит о чувствах к близкому человеку, о надежде на встречу и о бережной верности, которая помогает пережить разлуку и долгую дорогу.
</a:t>
            </a:r>
            <a:endParaRPr lang="en-US" sz="143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 разлука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слышны печаль, одиночество и сожаление. Такие переживания передаются не прямо, а через тихие, простые и очень выразительные слова.
</a:t>
            </a:r>
            <a:endParaRPr lang="en-US" sz="1436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часто показывает отношения в семье, судьбу молодой жены или девушки. В ней важны не события, а переживания и внутренние чувства героя.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доля
</a:t>
            </a:r>
            <a:pPr algn="l" indent="0" marL="0">
              <a:lnSpc>
                <a:spcPct val="90000"/>
              </a:lnSpc>
              <a:buNone/>
            </a:pPr>
            <a:r>
              <a:rPr lang="en-US" sz="4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тема службы и расставания. Песня передаёт тревогу, ожидание письма и память о доме, к которому мысленно возвращается человек.
</a:t>
            </a:r>
            <a:endParaRPr lang="en-US" sz="1417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родная земля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вечера, дороги, реки или поля помогают понять настроение героя. Природа в песне становится не фоном, а частью его душевного состояния.
</a:t>
            </a:r>
            <a:endParaRPr lang="en-US" sz="1378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лирических народных песен, обобщение школьного фольклорного материала
</a:t>
            </a:r>
            <a:endParaRPr lang="en-US" sz="948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чаще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обычно строится вокруг одного сильного переживания, которое удерживает внимание слушателя от начала до конца.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грустные и задумчивые настроения; именно они делают жанр особенно проникновенным.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зеркало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лирической песне природа не просто описывается, а помогает показать настроение героя. Ветер, дорога или туман как будто повторяют его внутреннее состояние.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русский пейзаж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берёза, река, поле, сад, зоря и птица. Такие образы легко узнаются и сразу создают спокойную, печальную или надеждную картину.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лирической песне
</a:t>
            </a:r>
            <a:endParaRPr lang="en-US" sz="2754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 и сравнения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 вроде «ясный сокол» или «красна девица» делают образ узнаваемым. Они пришли из народной поэзии и сразу задают нужный тон.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увидеть чувство ясно и просто. Девушку могут сопоставить с лебедем, а любовь — с огнём, чтобы передать красоту или силу переживания.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приёмам песня звучит выразительно даже без длинного описания. Несколько точных слов заменяют подробный рассказ и остаются в памяти слушателя.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работает на общую выразительность: образ становится ярче, а чувство — ближе и понятнее.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текстам лирических народных песен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народной песне быть образной, мелодичной и эмоционально точной.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показывается состояние человека: грусть, ожидание, тревога или радость. Затем рядом появляется картина природы, которая словно откликается на это чувство и делает его зримым.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часто связывается с тёмной дорогой, вьюгой, метелью или ветром. Такие образы помогают понять, что герой переживает одиночество, разлуку или тяжёлое ожидание.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любовь обычно передаются через светлую зарю, тихий ветер, пение соловья или ясный день. Природа в этом случае звучит как обещание встречи.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особенно важен для краткой песни: он заменяет подробный сюжет и сразу создаёт нужное настроение. Слушатель понимает смысл не только словами, но и образами.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как главный приём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лирическая песня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звеньев в народной лирике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припевы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 и строк делает песню легко запоминаемой. Слушатель быстро улавливает главное чувство, а ритм становится ровным и плавным, как в настоящем напеве.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повторяются обращения, междометия и ключевые образы. Они не только украшают текст, но и усиливают его эмоциональный тон, особенно в песнях о разлуке и ожидании.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помогает передать длительность переживания: просьбу, плач, нежность или тихую радость. Из-за повторов песня звучит протяжно, словно чувство не может сразу закончиться.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лирической народной песни по фольклорным наблюдениям.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текста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особенно заметна в коротких припевных строках: она помогает запомнить песню и делает её исполнение более плавным.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мягкие и протяжные звучания, поэтому текст воспринимается как близкий к напеву и эмоциональной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лирических песнях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Девушка у окна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ждёт весточку и смотрит на дорогу, по которой никто ещё не идёт. В её образе важнее не внешность, а тихая надежда, тревога и верность. Такой герой легко представить в русском народном костюме у деревянного дома.
</a:t>
            </a:r>
            <a:endParaRPr lang="en-US" sz="1135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на пути домой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идёт из далёкой службы и вспоминает родных, оставленных в деревне. В его речи слышатся усталость и желание скорее увидеть близких. Для иллюстрации подойдёт одинокая фигура на дороге, которая подчёркивает чувство разлуки.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на вечернем поле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останавливается среди тишины, слушает ветер и думает о своей доле. Природа словно повторяет его настроение и делает его размышления заметнее. Такой образ хорошо передаёт одиночество, дорогу и внутренний разговор человека с собой.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 в лирических песнях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лирической песни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говорит просто и ясно, поэтому её смысл легко понять даже без сложных пояснений. Короткие фразы делают чувства особенно близкими и живыми.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обращения, уменьшительные формы и старинные слова придают речи теплоту. Они помогают передать нежность, сожаление, любовь и бережное отношение к человеку.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часто опирается на знакомые образы и выражения, поэтому песня звучит естественно. В ней нет лишних слов, но каждое слово работает на чувство.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образности простой язык становится поэтичным. Песня остаётся доступной на слух и в то же время создаёт яркую, запоминающуюся картину переживания.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народной песни по их художественным признакам.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народных песен по содержанию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 чаще сосредоточена на переживании одного человека, а не на событии или действии.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лирические песни наиболее эмоциональны и меньше других зависят от сюжета или обряда.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печаль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часто открывается тихой жалобой, воспоминанием или признанием разлуки. Интонация звучит сдержанно и мягко, сразу задавая настроение.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размышление и ожидание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чувство становится глубже: герой вспоминает близких, дорогу, дом или службу. В речи слышны тревога, ожидание и внутренняя борьба.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светлая надежда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песня нередко приходит к мысли о встрече, верности или терпении. Даже грустный текст оставляет ощущение душевной силы и надежды.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Интонация: от тихой грусти до надежды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обычно тянутся плавно, без резких скачков. Такое исполнение помогает словам звучать как живая речь, в которой чувство развивается спокойно и естественно.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и подголоски усиливают глубину мелодии. Когда несколько голосов ведут одну песню, особенно ясно слышны её мягкость, протяжность и задушевность.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и музыкальность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связаны между собой: короткий текст, мягкое звучание и яркие образы создают сильное эмоциональное впечатление.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жанровых признаков лирической народной песни.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художественные признаки лирической песни
</a:t>
            </a:r>
            <a:endParaRPr lang="en-US" sz="1868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признаки чаще всего определяют жанр и как они работают в тексте.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лирическую народную песню
</a:t>
            </a:r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основным жанровым признакам лирической песни, выделяемым в школьном курсе литературы.
</a:t>
            </a:r>
            <a:endParaRPr lang="en-US" sz="229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24304"/>
            <a:ext cx="443700" cy="3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песни сохраняют значение
</a:t>
            </a:r>
            <a:endParaRPr lang="en-US" sz="2702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чувствах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сохраняют то, как люди раньше переживали любовь, разлуку, верность и надежду. Через них можно понять, что волновало человека в народной жизни.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традиция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передавались устно и поэтому бережно хранят особенности народной речи. Они помогают увидеть, как звучала культура в повседневной жизни.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много точных и выразительных образов, которые учат замечать силу простых слов. Именно поэтому они остаются примером красивой и ясной речи.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культуры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песни — это памятник устного творчества и важная часть истории народа. Они помогают сохранить связь между прошлым и настоящим.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песня: простые слова о больших чувствах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народные песни ценны тем, что в коротком тексте умеют передать любовь, тоску, надежду и память. Их образность и напевность делают народную речь особенно выразительной.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2026-05-22T13:03:42Z</dcterms:created>
  <dcterms:modified xsi:type="dcterms:W3CDTF">2026-05-22T13:03:42Z</dcterms:modified>
</cp:coreProperties>
</file>