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8250" y="2437235"/>
            <a:ext cx="5239500" cy="21387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64050" y="1334818"/>
            <a:ext cx="7215900" cy="7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84" b="1" i="1" dirty="0">
                <a:solidFill>
                  <a:srgbClr val="FDE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России и демографическая политика
</a:t>
            </a:r>
            <a:endParaRPr lang="en-US" sz="2684" dirty="0"/>
          </a:p>
        </p:txBody>
      </p:sp>
      <p:sp>
        <p:nvSpPr>
          <p:cNvPr id="8" name="Text 1"/>
          <p:cNvSpPr txBox="1"/>
          <p:nvPr/>
        </p:nvSpPr>
        <p:spPr>
          <a:xfrm>
            <a:off x="1729150" y="2102470"/>
            <a:ext cx="56856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DE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России и люди, которые живут у их берегов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16475" y="4577825"/>
            <a:ext cx="2111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4493" y="0"/>
            <a:ext cx="44352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6500" y="1471700"/>
            <a:ext cx="3417600" cy="20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соединяют Россию с миром, дают работу портам и поддерживают жизнь прибрежных регионов. Демографическая политика нужна, чтобы в этих местах были семьи, школы, медицина и будущее.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015200" y="428900"/>
            <a:ext cx="37188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моря и демография связаны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125" y="1277854"/>
            <a:ext cx="2737200" cy="2370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9325" y="1277436"/>
            <a:ext cx="2836500" cy="2445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5800" y="1277911"/>
            <a:ext cx="2772600" cy="24449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9875" y="3763800"/>
            <a:ext cx="2695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страна на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5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России огромная морская граница, и на карте она тянется сразу к трём океанам. Это не просто линия на карте: вдоль неё живут люди, работают порты и формируются важные хозяйственные районы.
</a:t>
            </a:r>
            <a:endParaRPr lang="en-US" sz="987" dirty="0"/>
          </a:p>
        </p:txBody>
      </p:sp>
      <p:sp>
        <p:nvSpPr>
          <p:cNvPr id="8" name="Text 1"/>
          <p:cNvSpPr txBox="1"/>
          <p:nvPr/>
        </p:nvSpPr>
        <p:spPr>
          <a:xfrm>
            <a:off x="3179963" y="3763800"/>
            <a:ext cx="27258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с особым ритмом
</a:t>
            </a:r>
            <a:pPr algn="l" indent="0" marL="0">
              <a:lnSpc>
                <a:spcPct val="100000"/>
              </a:lnSpc>
              <a:buNone/>
            </a:pPr>
            <a:r>
              <a:rPr lang="en-US" sz="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моря выглядят сурово, но именно здесь проходят важные маршруты снабжения и освоения Арктики. Берега становятся опорой для посёлков, портов и предприятий, которые зависят от климата и транспорта.
</a:t>
            </a:r>
            <a:endParaRPr lang="en-US" sz="984" dirty="0"/>
          </a:p>
        </p:txBody>
      </p:sp>
      <p:sp>
        <p:nvSpPr>
          <p:cNvPr id="9" name="Text 2"/>
          <p:cNvSpPr txBox="1"/>
          <p:nvPr/>
        </p:nvSpPr>
        <p:spPr>
          <a:xfrm>
            <a:off x="5996925" y="3763800"/>
            <a:ext cx="26676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Восток, открытый океану
</a:t>
            </a:r>
            <a:pPr algn="l" indent="0" marL="0">
              <a:lnSpc>
                <a:spcPct val="100000"/>
              </a:lnSpc>
              <a:buNone/>
            </a:pPr>
            <a:r>
              <a:rPr lang="en-US" sz="5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морские берега открывают России выход к странам Азии и Тихого океана. Здесь особенно заметны рыболовство, судоходство и портовая жизнь, вокруг которых растут города и поселения.
</a:t>
            </a:r>
            <a:endParaRPr lang="en-US" sz="980" dirty="0"/>
          </a:p>
        </p:txBody>
      </p:sp>
      <p:sp>
        <p:nvSpPr>
          <p:cNvPr id="10" name="Text 3"/>
          <p:cNvSpPr txBox="1"/>
          <p:nvPr/>
        </p:nvSpPr>
        <p:spPr>
          <a:xfrm>
            <a:off x="987350" y="356000"/>
            <a:ext cx="71694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берега России в трёх направлениях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20650" y="1091810"/>
            <a:ext cx="5085600" cy="19766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5175" y="390100"/>
            <a:ext cx="8064000" cy="5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моря по регионам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11632" y="3739825"/>
            <a:ext cx="1879500" cy="9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Балтика и запад
</a:t>
            </a:r>
            <a:pPr algn="l" indent="0" marL="0">
              <a:lnSpc>
                <a:spcPct val="100000"/>
              </a:lnSpc>
              <a:buNone/>
            </a:pPr>
            <a:r>
              <a:rPr lang="en-US" sz="4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Балтийское море связано с Санкт-Петербургом и Калининградом. Оно помогает торговле, портовой работе и международным связям, поэтому особенно важно для западной части страны.
</a:t>
            </a:r>
            <a:endParaRPr lang="en-US" sz="994" dirty="0"/>
          </a:p>
        </p:txBody>
      </p:sp>
      <p:sp>
        <p:nvSpPr>
          <p:cNvPr id="12" name="Text 3"/>
          <p:cNvSpPr txBox="1"/>
          <p:nvPr/>
        </p:nvSpPr>
        <p:spPr>
          <a:xfrm>
            <a:off x="6968532" y="3741900"/>
            <a:ext cx="1879500" cy="9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Берингово, Охотское и Японское моря определяют жизнь Дальнего Востока. Они важны для рыболовства, морских перевозок и связей с государствами Азиатско-Тихоокеанского региона.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49565" y="3741900"/>
            <a:ext cx="1879500" cy="9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север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Баренцево, Белое и Карское моря относятся к Арктике. Их значение связано с северным снабжением, освоением природных ресурсов и работой в суровых климатических условиях.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2530599" y="3741900"/>
            <a:ext cx="1879500" cy="9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моря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Чёрное и Азовское моря поддерживают южные регионы. Здесь сочетаются порты, курорты, сельское хозяйство и удобные транспортные пути к внутренним районам России.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3959" y="1955933"/>
            <a:ext cx="273300" cy="242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4088" y="1946465"/>
            <a:ext cx="196425" cy="261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77325" y="1955949"/>
            <a:ext cx="273300" cy="242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49000" y="1955949"/>
            <a:ext cx="273300" cy="2429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87350" y="356000"/>
            <a:ext cx="71694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России разные моря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15275" y="2441475"/>
            <a:ext cx="1711500" cy="17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Баренцево море
</a:t>
            </a:r>
            <a:pPr algn="l" indent="0" marL="0">
              <a:lnSpc>
                <a:spcPct val="100000"/>
              </a:lnSpc>
              <a:buNone/>
            </a:pPr>
            <a:r>
              <a:rPr lang="en-US" sz="69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важны незамерзающие порты и северное снабжение. Через это море проходят грузы, которые помогают северным территориям получать товары и технику круглый год.
</a:t>
            </a:r>
            <a:endParaRPr lang="en-US" sz="1192" dirty="0"/>
          </a:p>
        </p:txBody>
      </p:sp>
      <p:sp>
        <p:nvSpPr>
          <p:cNvPr id="13" name="Text 2"/>
          <p:cNvSpPr txBox="1"/>
          <p:nvPr/>
        </p:nvSpPr>
        <p:spPr>
          <a:xfrm>
            <a:off x="2786950" y="2441475"/>
            <a:ext cx="1711500" cy="17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Балтийское море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море поддерживает внешнюю торговлю и работу крупных портов. Через него Россия связана с европейскими рынками и морскими перевозками.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858625" y="2441475"/>
            <a:ext cx="1711500" cy="17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Чёрное море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сочетаются курортные зоны, порты и сельское хозяйство. Морское побережье помогает развивать отдых, перевозки и жизнь южных городов.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930300" y="2441475"/>
            <a:ext cx="1711500" cy="17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Охотское и Японское моря
</a:t>
            </a:r>
            <a:pPr algn="l" indent="0" marL="0">
              <a:lnSpc>
                <a:spcPct val="100000"/>
              </a:lnSpc>
              <a:buNone/>
            </a:pPr>
            <a:r>
              <a:rPr lang="en-US" sz="63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моря дают рыбу, поддерживают судоходство и открывают путь к Азиатско-Тихоокеанскому региону. Для восточных территорий это источник работы и движения товаров.
</a:t>
            </a:r>
            <a:endParaRPr lang="en-US" sz="1086" dirty="0"/>
          </a:p>
        </p:txBody>
      </p:sp>
      <p:sp>
        <p:nvSpPr>
          <p:cNvPr id="16" name="Text 5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5698" y="1433500"/>
            <a:ext cx="4218154" cy="2840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175" y="1591837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маршруты помогают связать удалённые районы страны с крупными рынками и центрами снабжения.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25175" y="496925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 и экономика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525175" y="2607802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направления важны: одни обеспечивают экспорт, другие — снабжение регионов и рабочие места у моря.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459850"/>
            <a:ext cx="30261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морских путей России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4575" y="2800312"/>
            <a:ext cx="9253200" cy="23946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600" y="428900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работает у моря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7225" y="1430975"/>
            <a:ext cx="174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Портовая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Порты, верфи и судоремонт создают основу прибрежной экономики. Здесь нужны рабочие руки, точность и умение работать с техникой, поэтому востребованы инженеры, механики и докеры.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042900" y="1452300"/>
            <a:ext cx="174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возможности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энергетика делают побережье ещё более значимым. Для их развития нужны экологи, строители, сервисные работники и люди, умеющие заботиться о территории.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04342" y="1452300"/>
            <a:ext cx="174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товаров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Логистика и транспорт связывают берег с внутренними районами. Груз нужно доставить быстро и без потерь, поэтому важны диспетчеры, водители, операторы и специалисты по перевозкам.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765783" y="1452300"/>
            <a:ext cx="174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промыслы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Рыболовство, переработка и хранение продукции поддерживают занятость в приморских городах. Эти отрасли зависят от сезона, но дают устойчивый спрос на специалистов и рабочих.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825" y="922260"/>
            <a:ext cx="3961800" cy="36716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175" y="395750"/>
            <a:ext cx="7261200" cy="4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охраняются морские рубежи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8000" y="1584307"/>
            <a:ext cx="41208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граница требует постоянного контроля: важно следить за проходом судов, защищать порты и вовремя замечать опасные ситуации в акватории.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58000" y="3943250"/>
            <a:ext cx="41208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и спасение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службы участвуют в спасательных операциях и помогают людям в беде. Это особенно важно там, где погода быстро меняется и расстояния велики.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58000" y="2763779"/>
            <a:ext cx="41208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морей помогает экономике. Когда суда, грузы и торговые пути защищены, порты работают спокойно, а связь между регионами остаётся надёжной.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00950" y="3162350"/>
            <a:ext cx="2439900" cy="9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b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Загрязнение
</a:t>
            </a:r>
            <a:pPr algn="l" indent="0" marL="0">
              <a:lnSpc>
                <a:spcPct val="100000"/>
              </a:lnSpc>
              <a:buNone/>
            </a:pPr>
            <a:r>
              <a:rPr lang="en-US" sz="517" b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Разливы нефти и мусор сначала загрязняют воду и берег. Это сразу ухудшает условия для рыбы, птиц и людей, которые живут или отдыхают у моря.
</a:t>
            </a:r>
            <a:endParaRPr lang="en-US" sz="1035" dirty="0"/>
          </a:p>
        </p:txBody>
      </p:sp>
      <p:sp>
        <p:nvSpPr>
          <p:cNvPr id="7" name="Text 1"/>
          <p:cNvSpPr txBox="1"/>
          <p:nvPr/>
        </p:nvSpPr>
        <p:spPr>
          <a:xfrm>
            <a:off x="3579925" y="1380125"/>
            <a:ext cx="2439900" cy="9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b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Удар по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517" b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страдают промысел, туризм и здоровье прибрежных экосистем. Если реки тоже несут грязь в море, проблема быстро становится шире и сложнее.
</a:t>
            </a:r>
            <a:endParaRPr lang="en-US" sz="1035" dirty="0"/>
          </a:p>
        </p:txBody>
      </p:sp>
      <p:sp>
        <p:nvSpPr>
          <p:cNvPr id="8" name="Text 2"/>
          <p:cNvSpPr txBox="1"/>
          <p:nvPr/>
        </p:nvSpPr>
        <p:spPr>
          <a:xfrm>
            <a:off x="6101475" y="3162350"/>
            <a:ext cx="2439900" cy="9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b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Защита и 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17" b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нужны очистка берегов, контроль выбросов и бережное отношение к ресурсам. Только так море остаётся пространством жизни, а не источником потерь.
</a:t>
            </a:r>
            <a:endParaRPr lang="en-US" sz="1035" dirty="0"/>
          </a:p>
        </p:txBody>
      </p:sp>
      <p:sp>
        <p:nvSpPr>
          <p:cNvPr id="9" name="Text 3"/>
          <p:cNvSpPr txBox="1"/>
          <p:nvPr/>
        </p:nvSpPr>
        <p:spPr>
          <a:xfrm>
            <a:off x="8819075" y="4822025"/>
            <a:ext cx="2256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27800" y="356000"/>
            <a:ext cx="67968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накапливаются экологические проблемы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095" y="1678450"/>
            <a:ext cx="8114661" cy="3053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5175" y="1141575"/>
            <a:ext cx="6722100" cy="4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Причинно-следственная схема показывает, как море влияет на выбор места жизни и расселение людей.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25175" y="289100"/>
            <a:ext cx="75279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море влияет на расселение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9600" y="428900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простыми словами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27075" y="1530000"/>
            <a:ext cx="42516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демография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наука о численности, составе и размещении людей. Демография показывает, сколько жителей в стране, где они живут и как меняются рождаемость, смертность и миграции.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98125" y="4097450"/>
            <a:ext cx="42516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людям комфортно жить и воспитывать детей, страна получает больше трудоспособных жителей, а города и посёлки сохраняют жизнь и развитие на долгие годы.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37900" y="3241633"/>
            <a:ext cx="42516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государство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Демографическая политика помогает семьям, детям, молодёжи и пожилым людям. Она включает пособия, доступ к медицине, образованию и жилью, а также меры поддержки регионов.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987300" y="2385817"/>
            <a:ext cx="42516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считают население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смотрят не только на общее число людей, но и на возраст, пол, семейное положение и переезды. Так видно, где население растёт, а где сокращается.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175" y="496925"/>
            <a:ext cx="72612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демографическая политика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49400" y="2522725"/>
            <a:ext cx="2261700" cy="15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Поддержать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государство поддерживает рождение детей: помогает семьям, уменьшает расходы на ребёнка и создаёт условия, при которых родители могут решиться на пополнение семьи.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409" y="2522725"/>
            <a:ext cx="2261700" cy="15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Укрепить здоровье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сохранить здоровье людей: развивать поликлиники, профилактику, спорт и безопасную среду. Это повышает продолжительность жизни и делает население более устойчивым.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23409" y="2522725"/>
            <a:ext cx="2261700" cy="15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жизнь привлекательной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регионы должны быть удобны для жизни: нужны учёба, работа, жильё и транспорт. Тогда люди охотнее остаются в своём городе или области.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3575" y="2237867"/>
            <a:ext cx="4022100" cy="13604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5175" y="1591837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поддержки семьи снижают повседневные расходы и помогают родителям увереннее планировать будущее детей. В таблице показано, какие решения особенно важны для жизни семьи.
</a:t>
            </a:r>
            <a:endParaRPr lang="en-US" sz="1154" dirty="0"/>
          </a:p>
        </p:txBody>
      </p:sp>
      <p:sp>
        <p:nvSpPr>
          <p:cNvPr id="5" name="Text 1"/>
          <p:cNvSpPr txBox="1"/>
          <p:nvPr/>
        </p:nvSpPr>
        <p:spPr>
          <a:xfrm>
            <a:off x="525175" y="496925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семей и рождение детей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525175" y="2607802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семьи работает лучше всего, когда финансовые меры сочетаются с местами в детских садах и доступным жильём.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5175" y="3702725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демографической политике России; обобщение мер семейной поддержки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175" y="496925"/>
            <a:ext cx="72612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населения как демографическая задача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77400" y="2632376"/>
            <a:ext cx="1694700" cy="17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 начинается с регулярных осмотров, прививок и своевременного лечения. Когда болезни замечают рано, людям легче учиться, работать и оставаться активными.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1525" y="2632376"/>
            <a:ext cx="1694700" cy="17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образ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Спорт, движение и безопасные улицы снижают риск травм и хронических болезней. Для детей и подростков это особенно важно, потому что формирует привычку к здоровью.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59125" y="2632376"/>
            <a:ext cx="1694700" cy="17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старших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медицина нужна не только молодым, но и пожилым людям. Помощь старшему поколению снижает тяжёлые последствия болезней и поддерживает связь между поколениями.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816725" y="2632376"/>
            <a:ext cx="1694700" cy="17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здоровье населения улучшается, люди живут дольше, а страна теряет меньше трудовых ресурсов. Это делает общество более устойчивым и жизнеспособным.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673" y="1106450"/>
            <a:ext cx="2404904" cy="291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7119" y="1116300"/>
            <a:ext cx="2498712" cy="291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5969" y="1116300"/>
            <a:ext cx="2498712" cy="291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32000" y="4063792"/>
            <a:ext cx="21351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есть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5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приморском городе у выпускника есть выбор: пойти учиться на логиста, устроиться в порт или найти дело в сфере туризма. Если рядом жильё и понятные перспективы, уезжать уже не так хочется.
</a:t>
            </a:r>
            <a:endParaRPr lang="en-US" sz="898" dirty="0"/>
          </a:p>
        </p:txBody>
      </p:sp>
      <p:sp>
        <p:nvSpPr>
          <p:cNvPr id="8" name="Text 1"/>
          <p:cNvSpPr txBox="1"/>
          <p:nvPr/>
        </p:nvSpPr>
        <p:spPr>
          <a:xfrm>
            <a:off x="3504450" y="4063792"/>
            <a:ext cx="21351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5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Молодая семья обращает внимание не только на зарплату, но и на детский сад, поликлинику и двор без мусора. В таком месте легче строить обычную жизнь без постоянных переездов.
</a:t>
            </a:r>
            <a:endParaRPr lang="en-US" sz="913" dirty="0"/>
          </a:p>
        </p:txBody>
      </p:sp>
      <p:sp>
        <p:nvSpPr>
          <p:cNvPr id="9" name="Text 2"/>
          <p:cNvSpPr txBox="1"/>
          <p:nvPr/>
        </p:nvSpPr>
        <p:spPr>
          <a:xfrm>
            <a:off x="6076900" y="4063792"/>
            <a:ext cx="21351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 рядом с домом
</a:t>
            </a:r>
            <a:pPr algn="l" indent="0" marL="0">
              <a:lnSpc>
                <a:spcPct val="100000"/>
              </a:lnSpc>
              <a:buNone/>
            </a:pPr>
            <a:r>
              <a:rPr lang="en-US" sz="5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работают судостроение, складская логистика и сервис для моряков, появляются реальные карьерные ступени. Тогда регион становится не временной остановкой, а местом, где хочется расти.
</a:t>
            </a:r>
            <a:endParaRPr lang="en-US" sz="898" dirty="0"/>
          </a:p>
        </p:txBody>
      </p:sp>
      <p:sp>
        <p:nvSpPr>
          <p:cNvPr id="10" name="Text 3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987350" y="251150"/>
            <a:ext cx="71694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молодёжь выбирает регион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095" y="1678450"/>
            <a:ext cx="8114661" cy="3053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5175" y="1141575"/>
            <a:ext cx="6722100" cy="4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морская экономика создаёт условия, а демография помогает закрепить людей в прибрежных регионах.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25175" y="289100"/>
            <a:ext cx="75279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моря, работы и населения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6875" y="1352999"/>
            <a:ext cx="411000" cy="365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7879" y="1329716"/>
            <a:ext cx="257438" cy="411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88344" y="3234716"/>
            <a:ext cx="360413" cy="411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13561" y="1352999"/>
            <a:ext cx="411000" cy="36533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987350" y="356000"/>
            <a:ext cx="71694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удерживает людей в городе?
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7" name="Text 2"/>
          <p:cNvSpPr txBox="1"/>
          <p:nvPr/>
        </p:nvSpPr>
        <p:spPr>
          <a:xfrm>
            <a:off x="1012308" y="1893679"/>
            <a:ext cx="1870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у воды
</a:t>
            </a:r>
            <a:pPr algn="l" indent="0" marL="0">
              <a:lnSpc>
                <a:spcPct val="100000"/>
              </a:lnSpc>
              <a:buNone/>
            </a:pPr>
            <a:r>
              <a:rPr lang="en-US" sz="68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 даёт первые рабочие места, а значит — доход и опыт. Если рядом есть стабильная работа, молодая семья чаще остаётся в городе и строит планы на будущее.
</a:t>
            </a:r>
            <a:endParaRPr lang="en-US" sz="972" dirty="0"/>
          </a:p>
        </p:txBody>
      </p:sp>
      <p:sp>
        <p:nvSpPr>
          <p:cNvPr id="18" name="Text 3"/>
          <p:cNvSpPr txBox="1"/>
          <p:nvPr/>
        </p:nvSpPr>
        <p:spPr>
          <a:xfrm>
            <a:off x="3647051" y="1893679"/>
            <a:ext cx="1870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9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для детей
</a:t>
            </a:r>
            <a:pPr algn="l" indent="0" marL="0">
              <a:lnSpc>
                <a:spcPct val="100000"/>
              </a:lnSpc>
              <a:buNone/>
            </a:pPr>
            <a:r>
              <a:rPr lang="en-US" sz="66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районе есть детский сад и школа, родители не тратят силы на долгие поездки. Это делает жизнь спокойнее и помогает семье не уезжать из приморского города.
</a:t>
            </a:r>
            <a:endParaRPr lang="en-US" sz="949" dirty="0"/>
          </a:p>
        </p:txBody>
      </p:sp>
      <p:sp>
        <p:nvSpPr>
          <p:cNvPr id="19" name="Text 4"/>
          <p:cNvSpPr txBox="1"/>
          <p:nvPr/>
        </p:nvSpPr>
        <p:spPr>
          <a:xfrm>
            <a:off x="2328483" y="3798679"/>
            <a:ext cx="1870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619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набережная, парки и безопасные улицы влияют на настроение не меньше зарплаты. Люди хотят жить там, где приятно гулять, отдыхать и чувствовать себя в безопасности.
</a:t>
            </a:r>
            <a:endParaRPr lang="en-US" sz="883" dirty="0"/>
          </a:p>
        </p:txBody>
      </p:sp>
      <p:sp>
        <p:nvSpPr>
          <p:cNvPr id="20" name="Text 5"/>
          <p:cNvSpPr txBox="1"/>
          <p:nvPr/>
        </p:nvSpPr>
        <p:spPr>
          <a:xfrm>
            <a:off x="6279514" y="1893679"/>
            <a:ext cx="1870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 жильё
</a:t>
            </a:r>
            <a:pPr algn="l" indent="0" marL="0">
              <a:lnSpc>
                <a:spcPct val="100000"/>
              </a:lnSpc>
              <a:buNone/>
            </a:pPr>
            <a:r>
              <a:rPr lang="en-US" sz="68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Доступное жильё особенно важно для тех, кто только начинает самостоятельную жизнь. Без него даже хорошая работа может не удержать человека в регионе надолго.
</a:t>
            </a:r>
            <a:endParaRPr lang="en-US" sz="97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3575" y="2237867"/>
            <a:ext cx="4022100" cy="13604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5175" y="1591837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морские зоны России различаются по климату, хозяйству и роли в жизни населения. Но каждая из них важна для страны по-своему.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25175" y="496925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морских зон России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525175" y="2607802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моря помогают снабжению и безопасности, западные — торговле, а дальневосточные — рыболовству и связям с Азиатско-Тихоокеанским регионом.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5175" y="3702725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России; обобщение по морским бассейнам и прибрежным функциям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175" y="496925"/>
            <a:ext cx="72612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прибрежным регионам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49400" y="2522725"/>
            <a:ext cx="2261700" cy="15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экономика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Прибрежным территориям нужны порты, судоремонт, рыболовство и другая работа, связанная с морем. Тогда жители видят смысл оставаться, а города получают устойчивый доход и новые возможности.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409" y="2522725"/>
            <a:ext cx="2261700" cy="15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среде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берега, охрана акваторий и бережное отношение к природе поддерживают туризм и промысел. Если море загрязнено, регион теряет и здоровье людей, и экономические перспективы.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23409" y="2522725"/>
            <a:ext cx="2261700" cy="15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Семьям нужны детские сады, школы, медицина и жильё. Когда эти условия есть рядом, люди не только не уезжают, но и охотнее связывают будущее с родным краем.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031150" y="2482125"/>
            <a:ext cx="4893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дают России дороги, работу и безопасность, а демографическая политика помогает сохранить людей, семьи и города. Вместе они делают регионы сильнее и открывают стране путь к будущему.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836800" y="1276300"/>
            <a:ext cx="52683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 люди — вместе к развитию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2026-07-26T22:07:38Z</dcterms:created>
  <dcterms:modified xsi:type="dcterms:W3CDTF">2026-07-26T22:07:38Z</dcterms:modified>
</cp:coreProperties>
</file>