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— наука о планете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Землю и отвечает на вопросы: где что находится и почему это важно.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нужна география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понимать мир: как устроена местность, почему климат разный и где что находится. Эти знания нужны в путешествиях, строительстве, сельском хозяйстве, для прогноза погоды и для охраны природы. Сегодня географию применяют в школе, транспорте и навигации.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земную поверхность и всё, что на ней расположено: горы, равнины, реки, озёра и моря, леса, города и страны. Это помогает видеть, как устроена планета.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географии звучит так: где находятся разные объекты и чем одна территория отличается от другой. Отвечая на него, географы объясняют особенности местности и связи в природе.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Географии важны наблюдения, сравнение, измерения и работа с картами. Так накапливаются знания о природных условиях и о жизни людей на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757121"/>
            <a:ext cx="4133400" cy="19512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географии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разделы географии изучают природу, людей и способы изображения территорий — вместе они дают целостное представление о планете.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разделов позволяет одновременно рассматривать природные условия и то, как они влияют на деятельность людей.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(общая структура дисциплины)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космосе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и продолжительность суток и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 наклонена примерно на 23,5°. Поэтому в течение года солнечные лучи приходят под разными углами, и на планете сменяются времена года. Это влияет на температуру и погоду по сезонам.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Земли и смена времён года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одна из планет Солнечной системы. Она обращается вокруг Солнца примерно за 365 суток и немного больше, а вокруг своей оси — за 24 часа. Благодаря движению меняются условия освещения.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накапливают тепло и постепенно его отдают, поэтому прибрежные районы часто имеют более мягкий климат и больше влаги.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географии, доли порядка 71% и 29%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Земли: вода и суша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большому водному «резерву» погода и климат на Земле в целом зависят сильнее от океанов и морей, чем от суши.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части географической оболочки
</a:t>
            </a:r>
            <a:endParaRPr lang="en-US" sz="3041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природным частям Земли относят рельеф, воздух, воду, почву, растения и животных. Каждая из них влияет на остальные, поэтому изменения в одном месте отражаются по всей цепочке.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природными частями постоянно идут «обмен» и взаимодействие. Например, вода влияет на почву, а почва — на растения, которые затем создают условия для животных.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меняется одна часть, меняются и другие. Так, после вырубки леса почва сильнее разрушается, в ручьях нередко становится меньше воды, и животным труднее находить укрытия.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география рассматривает природу как систему. Чтобы понимать происходящие изменения, важно видеть не отдельные факты, а связи между компонентами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Землю географы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и источники данных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местности, карта и глобус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показывает небольшой участок очень подробно и сверху. Обычно на плане изображают дороги, здания, водоёмы и другие объекты в удобном для ориентира масштабе.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изображает большие территории: города, страны, материки и океаны. На ней можно сравнивать удалённые места, изучать направления и находить объекты, даже если они далеко.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уменьшенная модель Земли в форме шара. Он передаёт общую форму планеты и помогает понять расположение материков и океанов, не искажая картину так сильно, как плоские изображения.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63873"/>
            <a:ext cx="3856200" cy="18203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помогают быстро читать карту: по цветам и значкам можно понять, где вода, лес, горы и важные объекты.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 условные цвета делают изображения однозначными, поэтому по карте можно действовать безопасно и уверенно.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чтения топографических карт (общие школьные ориентиры)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на карте и плане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высот помогают школьникам ориентироваться в рельефе: по ним легче объяснить, где вероятнее равнинные маршруты, а где начинаются подъемы и резкие перепады.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форм рельефа по высоте над уровнем моря; без статистических долей (справочные данные), 2026-05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земной поверхности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 общее правило: чем выше рельеф, тем сложнее передвижение и чаще меняются природные условия, включая температуру и увлажнение.
</a:t>
            </a:r>
            <a:endParaRPr lang="en-US" sz="10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климат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быстро: за один день могут сменяться температура, облачность, осадки и ветер. Поэтому прогноз погоды помогает заранее понять, когда лучше идти в школу или как подготовиться к выходу на улицу.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формируется дольше — это средние условия за много лет: типичные значения температуры, режим осадков и ветров. На него сильнее всего влияют широта, высота, близость океана и морские течения.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поясе высота Солнца над горизонтом меняется по сезонам, поэтому различаются длительность дня и степень прогрева поверхности.
</a:t>
            </a:r>
            <a:endParaRPr lang="en-US" sz="114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модель поясов освещенности Земли; объяснительные учебные материалы, 2026-05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освещенности Земли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подчеркивает: чем ближе пояс к тропикам, тем выше поступление солнечной энергии, а в полярных поясах оно минимально.
</a:t>
            </a:r>
            <a:endParaRPr lang="en-US" sz="12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людей расселяется там, где есть вода и удобные пути сообщения: рядом с реками и морями, на равнинах и в районах с более мягким климатом, который подходит для хозяйства.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связан с работой и услугами: транспортными узлами, школами, больницами и магазинами. Когда подобных возможностей становится больше, территория притягивает новых жителей.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и места жизни людей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зависит не только от природы. Влияют дороги, экономика, уровень развития территории, а также возможности трудоустройства и качество городской инфраструктуры.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одном регионе условия могут отличаться: где-то земля плодороднее, где-то сложнее рельеф или климат. Поэтому население распределяется пятнами, а не равномерно.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9380" y="1584025"/>
            <a:ext cx="3895840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их значение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обеспечивают повседневную жизнь и работу человека. Разные виды ресурсов по-своему помогают людям, а бережное отношение снижает нагрузку на природу.
</a:t>
            </a:r>
            <a:pPr algn="l" indent="0" marL="0">
              <a:lnSpc>
                <a:spcPct val="150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 взаимосвязаны: вода и почва обеспечивают растениеводство, лес влияет на воздух и состояние земель, а полезные ископаемые дают материалы, но требуют осторожности.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 природных ресурсах; без точной статистики, 2026-05
</a:t>
            </a:r>
            <a:endParaRPr lang="en-US" sz="9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9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природу и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последовательностей: источники воздействия и природоохранные меры (уровень школьного курса), 2026-05
</a:t>
            </a:r>
            <a:endParaRPr lang="en-US" sz="3393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 повседневной жизни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 ориентация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карта помогают выбрать путь в незнакомом месте, оценить расстояния и понять, как устроены улицы и районы. Это особенно полезно в поездках и на экскурсиях.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растениями и выбор культур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почв и природных условий помогает выращивать растения: подобрать подходящее место, полив и сроки. Даже простой огородный опыт опирается на географические знания о местности.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прогноз, легче выбрать одежду и время выхода, предупредить риски во время дождя или сильного ветра. География объясняет, почему условия меняются от региона к региону.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природе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подсказывает, как вести себя в горах, у воды или в лесу: учитывать особенности рельефа, погоды и климата. Так решения становятся более разумными и безопасными.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Объединив разные источники, географы сопоставляют данные: спутник показывает картину целиком, а наблюдения на месте уточняют детали поверхности.
</a:t>
            </a:r>
            <a:endParaRPr lang="en-US" sz="106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классификация методов изучения Земли; без точных долей по источникам, 2026-05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изучения Земли
</a:t>
            </a:r>
            <a:endParaRPr lang="en-US" sz="336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методов снижает ошибки: цифровые данные помогают видеть изменения быстро, а «земные» измерения подтверждают результаты.
</a:t>
            </a:r>
            <a:endParaRPr lang="en-US" sz="11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важна для будущего
</a:t>
            </a:r>
            <a:endParaRPr lang="en-US" sz="337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воду там, где её мало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регионе жители учатся экономить воду, потому что в жаркие сезоны источники пересыхают. Географы помогают определить, откуда приходит вода, какие территории сильнее страдают, и где нужны бережные решения и контроль расхода. Так забота становится планом действий.
</a:t>
            </a:r>
            <a:endParaRPr lang="en-US" sz="1079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«живая система» города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исчезает лесная полоса, меняется и микроклимат: чаще бывает перегрев, а почвы хуже удерживают влагу. География соединяет карты растительности и данные о рельефе, чтобы выбрать места для восстановления. Итог — меньше вреда природе и комфортнее людям.
</a:t>
            </a:r>
            <a:endParaRPr lang="en-US" sz="1079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безопасные решения для городов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климата помогает заранее готовиться к жаре, сильным дождям и штормам. Географы изучают, как меняется погода со временем, и подсказывают, где нужны водоотводы и зелёные зоны. Если учитывать особенности местности, города становятся безопаснее.
</a:t>
            </a:r>
            <a:endParaRPr lang="en-US" sz="10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как устроена наша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 Землю как планету, природу и людей во взаимосвязи. Она объединяет знания о картах, рельефе, воде, климате и хозяйстве и помогает жить безопасно, понимать мир и беречь планету.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2026-05-13T00:07:36Z</dcterms:created>
  <dcterms:modified xsi:type="dcterms:W3CDTF">2026-05-13T00:07:36Z</dcterms:modified>
</cp:coreProperties>
</file>