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углы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угол, его измерение и свойства на практике.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вокруг нас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встречаются в дверях, часах, стрелках, крыше и знаках. На уроке разберём, из чего состоит угол, как измерять его транспортиром, строить по величине и применять свойства в задачах.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увидеть угол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и 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Распахнутая дверь хорошо показывает, как один предмет может менять положение относительно другого. Ширина открывания — это уже угол, который можно сравнить и измерить. Такой пример помогает увидеть геометрию в обычной жизни.
</a:t>
            </a:r>
            <a:endParaRPr lang="en-US" sz="1503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ножницы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 и раскрытые ножницы тоже напоминают угол. В обоих случаях видно, что важны не только линии, но и их взаимное положение. Именно поэтому геометрия начинается с простых, знакомых наблюдений.
</a:t>
            </a:r>
            <a:endParaRPr lang="en-US" sz="1544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плоский угол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699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угол образуют два луча, которые выходят из одной точки. Эта точка называется вершиной угла, а лучи ограничивают его и задают направление раскрытия на плоскости.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95181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обычно обозначают тремя буквами: сначала точка на одной стороне, потом вершина, затем точка на другой стороне. Если ошибок в записи нет, вершину можно назвать одной буквой.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830676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перепутать углы на чертеже, важно читать обозначение по порядку и смотреть, где находится вершина. Тогда сразу понятно, какие лучи образуют нужную фигуру.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 стороны угла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8320" y="983780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отсчёта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это общая точка двух лучей. Именно она показывает, откуда начинается отсчёт угла и где происходит его поворот на чертеже.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46642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угла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 — это его лучи. Они служат границами фигуры и помогают понять, в какую сторону раскрыт угол и насколько он велик.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34974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оба луча лежат в одной поверхности, поэтому фигура остаётся плоской. В пространстве похожие линии могут располагаться иначе и уже не образуют такой же угол.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2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ctr" indent="0" marL="0">
              <a:lnSpc>
                <a:spcPct val="100000"/>
              </a:lnSpc>
              <a:buNone/>
            </a:pPr>
            <a:r>
              <a:rPr lang="en-US" sz="28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один полный оборот луча.
</a:t>
            </a:r>
            <a:pPr algn="ctr" indent="0" marL="0">
              <a:lnSpc>
                <a:spcPct val="100000"/>
              </a:lnSpc>
              <a:buNone/>
            </a:pPr>
            <a:r>
              <a:rPr lang="en-US" sz="28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градусной меры в школьной геометрии, 5–7 класс
</a:t>
            </a:r>
            <a:endParaRPr lang="en-US" sz="4129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удобно сравнивать повороты и понимать, насколько раскрыт угол.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угла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растёт от нулевого положения до полного оборота, а ключевые точки легко запомнить по их значениям.
</a:t>
            </a:r>
            <a:endParaRPr lang="en-US" sz="166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градусная мера углов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позволяет точно сравнивать углы, даже если они выглядят похоже.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измерять угол транспортиром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766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Совместите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центр транспортира точно на вершину угла. Если центр сдвинут, измерение сразу станет неверным, даже когда шкала выбрана правильно.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66063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Совместите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Нулевую линию транспортира приложите к одной стороне угла. Следите, чтобы луч и линия совпадали без наклона и зазора.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63612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Снимите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где вторая сторона пересекает шкалу, и прочитайте нужное число. Ошибку чаще всего вызывает выбор внутренней или внешней шкалы не по той стороне.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угла по мере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 заданной градусной мере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 величине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геометрии, 5–7 класс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виды углов по их градусной мере.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 градусах позволяют быстро распознавать вид угла и не путать близкие случаи.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углы выглядят в жизни и на рисунке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раскрытой книги напоминает острый угол: стороны расходятся, но не слишком широко. Если представить раскрытую ладонь, можно легко увидеть, как такой угол выглядит на рисунке и в реальном предмете.
</a:t>
            </a:r>
            <a:endParaRPr lang="en-US" sz="1428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взгляд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тетради или окна часто показывает прямой угол. Он заметен сразу, потому что две стороны перпендикулярны и образуют аккуратный «уголок», который удобно использовать как эталон при сравнении других углов.
</a:t>
            </a:r>
            <a:endParaRPr lang="en-US" sz="1381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уголок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углы: как работать с парой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8346" y="983780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одну вершину и одну общую сторону. Две другие стороны лежат на одной прямой, поэтому фигура как бы «разворачивается» в линию.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46675" y="983786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180°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измерить оба смежных угла, их градусные меры всегда в сумме дают 180°. Это удобно проверять на чертежах и использовать в устных вычислениях.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35003" y="983786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неизвестный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известен один угол, второй находят вычитанием из 180°. Например, при угле 47° второй равен 133°: 180° − 47° = 133°.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углы: полезное свойство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699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Напротив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появляются там, где две прямые пересекаются. Они расположены напротив друг друга, словно отражение в точке пересечения, и не имеют общей стороны.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95181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величина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таких углов — равенство. Если один угол на чертеже равен 112°, то и противоположный ему тоже равен 112°.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830676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быстро решать задачи: достаточно найти один угол, чтобы сразу определить второй. Особенно удобно оно, когда рисунок содержит только часть данных.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углы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766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секущая пересекает две параллельные прямые, на рисунке можно выделить соответствующие углы. Они занимают одинаковое положение относительно секущей и обычно равны.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66063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 находятся по разные стороны секущей, но внутри полосы между параллельными прямыми. Для параллельных прямых они тоже равны.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63612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один угол, можно найти соседний с ним смежный, а затем использовать равенство соответствующих или накрест лежащих углов. Так задача решается по цепочке.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биссектриса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Начало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вершины угла проводят луч так, чтобы он оказался внутри угла и делил его на две части. Этот луч становится биссектрисой.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Равные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проходит строго посередине между сторонами угла. Поэтому оба получившихся угла имеют одинаковую градусную меру и могут быть проверены измерением.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весь угол равен 60°, биссектриса делит его на два угла по 30°. Такое деление используют в построениях, чертежах и геометрических задачах.
</a:t>
            </a:r>
            <a:endParaRPr lang="en-US" sz="15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 его углы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8346" y="983780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треугольника равна 180°. Это одно из самых важных свойств в геометрии, потому что оно работает для любых треугольников без исключений.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46675" y="983786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связано с развернутым углом: если стороны треугольника мысленно продолжить, можно получить линию в 180°. Так появляется связь с темой смежных углов.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35003" y="983786"/>
            <a:ext cx="2453821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третий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угла известны, третий находят очень быстро: из 180° вычитают их сумму. Например, при 50° и 60° третий угол равен 70°.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вид угла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удобно определять по границам 90° и 180°; транспортир помогает проверить измерение.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 теме «Плоские углы»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Потренируемся распознавать углы и работать с транспортиром на коротких заданиях.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свойства углов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 теме «Свойства углов»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задания проверяют умение использовать свойства углов в вычислениях и на чертеже.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дополняют до 180°, вертикальные равны, а биссектриса делит угол пополам.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с параллельными прямыми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применение равенства углов и суммы 180° на одном чертеже.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научились узнавать плоский угол, измерять его в градусах и применять важные свойства. Эти знания помогают уверенно читать чертежи, строить фигуры и решать геометрические задачи.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2026-07-27T06:54:16Z</dcterms:created>
  <dcterms:modified xsi:type="dcterms:W3CDTF">2026-07-27T06:54:16Z</dcterms:modified>
</cp:coreProperties>
</file>