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царство Растения: основные темы и значение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Растения насчитывает свыше 390 тысяч видов, играя ключевую роль в жизни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 началось в древних цивилизациях, с систематизацией Теофраста и переходом к научной классификации Карла Линнея в XVIII веке, что заложило основы современной ботаники.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растений: от древности до наших дней
</a:t>
            </a:r>
            <a:endParaRPr lang="en-US" sz="258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растения: определение и признаки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живые организмы, способные самостоятельно синтезировать органические вещества через фотосинтез при помощи солнечного света.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прочную клеточную стенку из целлюлозы, что обеспечивает им устойчивость и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неподвижны, размножаются с помощью споров или семян, обеспечивая наследственность и распространение.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 на Земле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преобразования воды и углекислого газа в глюкозу и кислород под действием солнечного света в хлоропластах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жизненно важный для всех живых существ кислород и служит основой пищевых цепей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растений: многообразие форм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простейшие растения без развитой сосудистой системы, размножаются спорами и обитают преимущественно во влажных местах.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хвощи и плауны имеют сосудистую систему и размножаются спорами, широко распространены в лесных и влажных экосистемах.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хвойные растения с открытыми семенами на шишках, приспособлены к суровым климатическим условиям.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самая многочисленная группа, характеризующаяся наличием цветков и плодов с семенами, включают большинство известных растений.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938" y="1576525"/>
            <a:ext cx="4385124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растений: таблица признаков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способах размножения, наличии сосудистой системы и средах обитания для разных групп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сложное строение и адаптированы к разнообразным средам, что отличается от более простых мхов.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растения: строение и функции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включает ядро для хранения генетической информации и хлоропласты, где происходит фотосинтез — процесс создания органических веществ.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функции и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вакуоли накапливают воду и питательные вещества, а клеточная стенка обеспечивает прочность. Пластиды отвечают за окраску и защиту растения.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стебель, лист: органы растения и их роль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всасывает воду с растворёнными минеральными веществами, обеспечивая питание.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надземные части, а также транспортирует воду, питательные вещества и продукты фотосинтеза по всему растению.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осуществляет фотосинтез, испарение воды и газообмен, играя ключевую роль в обмене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содержание углекислого газа в воздухе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эффективно снижают концентрацию углекислого газа, улучшая качество воздуха даже в закрытых помещениях.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снижение CO2 подтверждает роль растений в очистке атмосферы и создании благоприятной среды для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растений: примеры адаптаций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пустынь имеют толстые стебли для хранения воды и колючки, уменьшающие испарение и защищающие от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устойчивы к морозам благодаря узким иголкам с восковым покрытием, снижающим потерю влаги.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болот, например ряска, имеют воздушные полости, обеспечивающие плавучесть на воде.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растения обладают плотными листьями и короткими стеблями, чтобы выжить в условиях сильного ветра и холода.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Цветочная палитра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отличаются яркими и разнообразными цветами, которые привлекают насекомых для опыления. Например, тюльпаны и одуванчики создают красочную картину весенних лужаек и садов.
</a:t>
            </a:r>
            <a:endParaRPr lang="en-US" sz="114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важность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плодовые деревья — яблони, груши, вишни — относятся к покрытосеменным. Их плоды обеспечивают человека витаминами и минералами, играя ключевую роль в питании.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злаков и декоративных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Злаковые, такие как пшеница и рис, являются основой питания миллионов людей. Декоративные растения, например подсолнечник, украшают города и сельскую местность, создавая уют и красоту.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разнообразие и примеры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характерные особенности и виды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— символ хвойного леса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— одно из самых распространённых голосеменных растений. Её семена расположены открыто на чешуях крупных шишек, а смола защищает дерево от вредителей и огня.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— долгожитель и хранитель леса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Кедровое дерево может жить сотни лет. Его семена — кедровые орешки — ценятся в питании и медицине. Кедр играет важную роль в экосистемах гор и taёжных лесов.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вечнозелёный гигант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приспособлена к холодному климату: её иголки устойчивы к морозу, а коническая форма позволяет сбрасывать снег. Она широко распространена в северных лесах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климат Земли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Поглощая углекислый газ, растения снижают парниковый эффект, помогая регулировать температуру планеты и предотвращать глобальное потепление.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растительный покров предотвращают эрозию почвы, сохраняя плодородие и обеспечивая стабильность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способствуют поддержанию влажности воздуха за счёт испарения влаги, что создаёт благоприятный микроклимат и улучшает погодные условия в регионах.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растения и их роль для опылителей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 и клевер выделяют обильный нектар, который привлекает пчёл и шмелей, обеспечивая им пищу для выработки мёда.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этими насекомыми способствует завязыванию плодов у фруктовых и ягодных растений, повышая урожайность сельскохозяйственных культур.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и одуванчик расширяют сезон цветения, предоставляя медоносам пищу в разные периоды года, что поддерживает популяции опылителей.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чисто-белая в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водный представитель флоры встречается в редких местах и страдает от загрязнения водоёмов и осушения болот, что требует охраны среды его обитания.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цветок с изяществом и редкостью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красивейшие орхидеи исчезают из-за сбора коллекционерами и разрушения лесных местообитаний, поэтому их охраняют в заповедниках и ботанических садах.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уклоняющийся и тюльпан Шренка — охраняемые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находятся под защитой из-за редкости и утраты природных условий. Они привлекают внимание к значимости сохранения биоразнообразия России.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 России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растения: значение в медицине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Тысячелистник и ромашка содержат эфирные масла, снимающие воспаление и помогающие при простудах и ранах.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Зверобой и шалфей обладают антимикробными свойствами, способствуя борьбе с бактериальными инфекциями и улучшая общее состояние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Валериана известна как средство для успокоения нервной системы и помощи при бессоннице, благодаря содержащимся в ней фитонцидам.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производство кислорода на планете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 год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водоросли, особенно микроскопические фитопланктоны, играют значительную роль в глобальном кислородном цикле.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кислорода обеспечивают растения и водоросли, что подчёркивает их критическую важность для жизни на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растений человеком: разнообразие функций
</a:t>
            </a:r>
            <a:endParaRPr lang="en-US" sz="2567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основой питания, обеспечивая зерновые, овощи, фрукты и зелень, необходимые для здоровья и энергии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и хлопок используются в текстильной промышленности для производства одежды и тканей, а шерсть получают от животных, связанных с растениями.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применяется в строительстве, изготовлении бумаги и топлива, играя ключевую роль в промышленности и бытовой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травы и декоративные растения украшают окружающую среду, способствуют оздоровлению и создают уют в жилых и городских пространствах.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интересные факты о растениях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гиперион — самое высокое дерево на планете, достигает 115 метров, благодаря уникальному росту и крепкой древесине.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цветёт раз в несколько лет, тратя время на накопление энергии в почве, а покрытосеменных растений насчитывается более 250 тысяч видов.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способен запасать до 120 тысяч литров воды в своём массивном стволе, что помогает выживать в засушливых условиях саванн.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фундамент жизни и будущее планеты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биосферу, обеспечивая кислород, пищу и сырьё. Их охрана необходима для здоровья Земли и будущих поколений, сохраняя экологическое равновесие и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2026-05-08T01:39:11Z</dcterms:created>
  <dcterms:modified xsi:type="dcterms:W3CDTF">2026-05-08T01:39:11Z</dcterms:modified>
</cp:coreProperties>
</file>