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система счисления: зачем она нужна в информатике
</a:t>
            </a:r>
            <a:endParaRPr lang="en-US" sz="2010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чисел в системе с основанием 16: 0–9 и A–F. Компактность для двоичных данных.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информатике важен hex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Компьютеру проще хранить всё в двоичном коде, но людям читать 0 и 1 неудобно. Шестнадцатеричная запись сокращает их: 4 бита превращаются в один символ. Так удобнее работать с байтами, адресами и цветами.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Цифры шестнадцатеричной системы и их значения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шестнадцатеричной системе используют 16 символов: 0, 1, 2, 3, 4, 5, 6, 7, 8, 9 и A, B, C, D, E, F. Буквы соответствуют значениям от 10 до 15.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A = 10, B = 11, C = 12, D = 13, E = 14, F = 15. Поэтому один шестнадцатеричный разряд уже «умеет» хранить больше информации, чем одна десятичная цифра.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каждой позиции зависит от её места: крайняя справа — это 16⁰, следующая — 16¹, затем 16², 16³ и так далее. Благодаря этому большие числа записываются короче, чем в десятичной системе.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240219"/>
            <a:ext cx="4208700" cy="16649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десятичной, двоичной и шестнадцатеричной записи
</a:t>
            </a:r>
            <a:endParaRPr lang="en-US" sz="1888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hex-символ заменяет ровно 4 бита — поэтому удобно переводить и сравнивать записи.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запись напрямую связана с битами: каждый символ кодирует значение 0–15 (четыре бита).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Группировка двоичных разрядов по 4 бита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перевода двоичного числа в шестнадцатеричное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основан на том, что 4 двоичных бита образуют одно значение hex-разряда.
</a:t>
            </a:r>
            <a:endParaRPr lang="en-US" sz="10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шестнадцатеричная запись короче двоичной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Компактность в 4 раза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система делает запись чисел компактнее: по количеству символов она короче двоичной примерно в 4 раза. Это возможно потому, что один hex-символ соответствует 4 битам.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Пример, который легко сравнить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Так, 11111111 в двоичной форме превращается в FF. А для 11001010 в шестнадцатеричном виде получается CA. Когда рядом видны обе строки, разница в читаемости сразу заметна.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длины чисел в двоичной и шестнадцатеричной записи
</a:t>
            </a:r>
            <a:endParaRPr lang="en-US" sz="189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ростом числа двоичная запись увеличивается быстро, потому что каждый новый бит добавляет ещё один символ. Hex растёт медленнее.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легче оценивать размер данных «на глаз» и сравнивать большие значения без длинных цепочек 0 и 1.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примеров: 255=11111111=FF, 4095=111111111111=FFF, 65535=1111111111111111=FFFF
</a:t>
            </a:r>
            <a:endParaRPr lang="en-US" sz="74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из десятичной системы в шестнадцатеричную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hex, делят десятичное число на 16 и находят остаток. Остаток — это младший hex-разряд, который записывают в конец результата.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результат деления снова делят на 16. Так продолжают, пока частное не станет равным нулю. Остатки собирают снизу вверх, получая все разряды шестнадцатеричного числа.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156 ÷ 16 даёт остаток 12 и частное 9. Число 12 в hex записывается как C, значит 156 = 9C. Для 255 получаются два остатка 15 и 15, поэтому запись — FF.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 из шестнадцатеричной системы в десятичную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перевести hex в десятичную систему, нужно рассмотреть каждый разряд. Его значение умножают на соответствующую степень 16.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2F = 2 × 16¹ + 15 × 16⁰ = 2 × 16 + 15. Получается 47, и это показывает роль позиции в числе.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3A7 используются степени 16², 16¹ и 16⁰: 3 × 16² + 10 × 16¹ + 7 × 16⁰. Здесь буква A означает 10.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Вычислим: 3 × 256 + 10 × 16 + 7 = 768 + 160 + 7 = 935. Значит, 3A7 = 935 в десятичной системе.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6334" y="1581850"/>
            <a:ext cx="5043881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примеры перевода чисел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перевода через деление на 16 и соответствие 10–15 буквам A–F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пары «десятичное ⇄ hex» и обратите внимание на символы A–F.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10–15 в hex записываются одной буквой: A, B, C, D, E, F вместо двух десятичных цифр.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шестнадцатеричная запись в жизни и на компьютере
</a:t>
            </a:r>
            <a:endParaRPr lang="en-US" sz="1801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 браузере и CSS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задаёте цвет, в коде часто встречается формат #RRGGBB, например #FF0000 для красного или #000000 для чёрного. Эти записи помогают компьютеру быстро понять, сколько «красного», «зелёного» и «синего» нужно смешать для нужного оттенка.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адреса и байты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программировании шестнадцатеричные числа удобны для чтения байтов и адресов памяти. Вместо длинных двоичных цепочек разработчики используют короткие hex-значения, потому что один символ соответствует четырём битам. Поэтому в отладке легче замечать ошибки.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Коды ошибок и отладка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сбоях и в диагностических сообщениях часто показывают технические коды, записанные в шестнадцатеричной системе. Такая форма компактная: один байт можно представить парой hex-символов. Это ускоряет поиск причины проблемы и проверку данных.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Цвета в формате HEX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шестнадцатеричном коде каждый цвет задаётся тремя парами символов: RR, GG и BB для каналов красного, зелёного и синего.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«ярких» цветов имеют в одном из каналов значение FF (255), а для чёрного все каналы равны нулю.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формата HEX-цветов и диапазона каналов 00–FF, 2010-е гг.; учебные материалы по информатике (общеизвестный стандарт).
</a:t>
            </a:r>
            <a:endParaRPr lang="en-US" sz="51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цветовой код #RRGGBB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декодирования HEX-цвета: разбиение на каналы и перевод каждой пары из 16-ричной системы в диапазон 0–255.
</a:t>
            </a:r>
            <a:endParaRPr lang="en-US" sz="10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шестнадцатеричная цифра равна четырём битам, поэтому данные удобно сжимать в короткую запись.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байт состоит из 8 битов, а 1 hex-символ соответствует 4 битам. Поэтому один байт удобно записывается двумя шестнадцатеричными символами. Например, 0xFF означает 255, а 0x00 означает 0.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информатике: связь битов, байтов и 16-ричной записи (общеизвестное правило).
</a:t>
            </a:r>
            <a:endParaRPr lang="en-US" sz="70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478506"/>
            <a:ext cx="4208700" cy="11883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обозначения в шестнадцатеричной записи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правила чтения и записи hex-чисел в программировании: приставка 0x, соответствие A–F числам 10–15 и типичные примеры байтовых значений.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0x помогает не перепутать hex и десятичную запись, а A–F задают значения старше 9 без лишних цифр.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распространённых языков программирования и справочники по системам счисления (общеизвестная информация).
</a:t>
            </a:r>
            <a:endParaRPr lang="en-US" sz="55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систем счисления: 2, 10 и 16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основание системы счисления, тем короче запись чисел для человека, но тем внимательнее нужно разбираться в символах и их значениях.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система даёт удобный компромисс: она остаётся «близкой» к битам и при этом читается проще, чем двоичная.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системам счисления: связь длины записи с основанием (общеизвестные закономерности).
</a:t>
            </a:r>
            <a:endParaRPr lang="en-US" sz="62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77350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86208"/>
            <a:ext cx="206700" cy="1837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шестнадцатеричными числами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0x10 и 10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hex-число 0x10 принимают за десятичное 10, хотя в шестнадцатеричной системе 0x10 равно 16. Письмо с приставкой 0x важно для правильного значения.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Считают A=1 или F=16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возникает, когда пытаются читать буквы как «обычные цифры»: A — это не 1, а 10, а F — это не 16, а 15. Нужно помнить таблицу соответствий 0–F.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ведущие нули при группировке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переводе из двоичной системы биты группируют по 4. Если слева в группе не хватает разрядов, добавляют нули, иначе символы hex получатся «сдвинутыми» и всё число изменится.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делают проверку обратным переводом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результат вызывает сомнение, полезно перевести число обратно и сверить с исходным значением. Такой контроль часто быстро показывает, на каком шаге допущена ошибка.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Шестнадцатеричные числа в цифровой среде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Hex-запись встречается в адресах устройств, например в MAC-адресах: 3C:52:82:1A:9F:07. Такая запись состоит из пар символов, поэтому её удобно делить на блоки и сопоставлять с разными частями адреса.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Шестнадцатеричные коды также используются в цветах сайтов и в данных, которые выводят программы для работы с памятью. В отладчиках и логах hex помогает компактно показывать содержимое байтов и облегчает поиск нужной информации.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правильность перевода числа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работает так: переводите число туда и обратно, затем сверяете результаты и уточняете шаги с остатками и степенями 16.
</a:t>
            </a:r>
            <a:endParaRPr lang="en-US" sz="95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Hex делает «длинные» данные читаемыми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Шестнадцатеричная система делает длинные двоичные данные короткими и удобными для чтения. Она основана на 16 символах и связана с битами и байтами. Понимание 0–F и записи 0x помогает уверенно работать с цифровой информацией.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2026-05-12T13:30:25Z</dcterms:created>
  <dcterms:modified xsi:type="dcterms:W3CDTF">2026-05-12T13:30:25Z</dcterms:modified>
</cp:coreProperties>
</file>