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bin groß und du bist klein!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размере по-немецки: groß, klein и sein.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в 2 классе: уже знакомые шаги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опираются на короткие фразы, знакомые слова и картинки. Тема groß und klein помогает сравнивать всё, что видно сразу: людей, животных и игрушки. Так новые немецкие предложения запоминаются легко и без лишнего напряжения.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запоминаем ключевые слова: groß и klein. Они помогают говорить, кто большой, кто маленький, и сразу показывают разницу между предметами и людьми.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добавляем местоимения ich, du, er, sie. Они нужны, чтобы сказать, о ком идёт речь, и построить очень короткое немецкое предложение.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примеров берём знакомые слова: der Junge, das Mädchen, der Hund, die Katze, der Ball, die Puppe. Контраст делает новые слова понятными и быстрыми для запоминания.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и мышь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большой медведь и маленькая мышь стоят рядом, чтобы разница была заметна сразу. Подписи помогают связать слово с образом: der Bär ist groß, die Maus ist klein. Такое сравнение понятно даже без длинного объяснения.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видно с первого взгляда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занимает много места, другой кажется совсем крошечным — и это отличный способ показать значения новых слов. Большой объект легко заметить, а маленький удобно сравнить с ним. Так дети быстрее понимают, что значит groß и klein.
</a:t>
            </a:r>
            <a:endParaRPr lang="en-US" sz="118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маленький предмет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8069" y="1155650"/>
            <a:ext cx="297000" cy="29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ich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3650" y="1628075"/>
            <a:ext cx="40422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Говорю о себе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ich означает одного человека, который говорит сам о себе. С ним удобно строить простые фразы: Ich bin groß. Ich bin klein. Так ребёнок учится описывать себя коротко и уверенно.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1625" y="1628075"/>
            <a:ext cx="40422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ich часто появляется форма bin. Она соединяет говорящего и признак размера. Получается очень ясная схема: ich + bin + groß или klein — почти как маленький языковой конструктор.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du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du употребляют, когда обращаются к одному человеку. В теме оно помогает сказать: Du bist groß. Du bist klein. Сразу видно, что речь идёт о собеседнике.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ich и du показывает важную особенность немецкого языка: форма глагола меняется в зависимости от того, кто говорит. Это полезная привычка для первых уроков.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bist связывает du с признаком. Поэтому фразы звучат коротко и чётко: du bist groß, du bist klein, du bist auch groß. Дети быстро слышат ритм и легко повторяют его.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 она: er и sie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er помогает говорить о мальчике, мужчине или животном мужского рода. С ним легко составить фразу: Er ist groß. Так описание становится точным и простым.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sie в этой теме используют для девочки, женщины или животного женского рода. Например: Sie ist klein. Это коротко, ясно и очень удобно для первых ответов.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расширяют тему: теперь можно описывать не только себя и собеседника, но и других персонажей. Для детей это похоже на игру в маленьких наблюдателей.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Er ist lustig и Sie ist schnell показывают, что можно говорить не только о размере. Так тема постепенно становится богаче, но остаётся очень лёгкой.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 людей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высокий мальчик и маленькая девочка стоят рядом, поэтому сравнение видно сразу. Подписи er ist groß и sie ist klein помогают связать образ с немецкой фразой без лишних объяснений.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показывает, что слова groß и klein подходят не только для игрушек, но и для людей. Для младших школьников это особенно удобно: высокий и маленький сразу понятны по изображению и по 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4762" y="1180190"/>
            <a:ext cx="309900" cy="247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5894" y="1166417"/>
            <a:ext cx="309900" cy="275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Слова-противоположности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Groß и klein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помогает увидеть разницу между большим и маленьким. Контраст очень заметный, поэтому дети быстро запоминают оба слова и не путают их между собой.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пары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теме подходят и другие противоположности: alt und jung, dick und dünn, lang und kurz, hoch und niedrig. Они расширяют словарь и учат замечать различия точнее.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и сравниваем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два разных объекта, нужное слово находится почти сразу. Такой способ делает немецкие слова понятными, живыми и немного весёлыми.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простое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 в коротких фразах темы groß und klein.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sein в настоящем времени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местоимение ich — «я». Оно помогает рассказать о себе коротко и ясно, без длинных объяснений.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с другом, выбирают du. Это уже обращение к одному человеку, а не рассказ о себе.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bin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 ich присоединяется форма bin. Вместе они образуют простую модель: Ich bin groß. Ich bin klein.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bist / ist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du нужна форма bist, а для er и sie — ist. Так одно слово sein меняется по ситуации и соединяет лицо с признаком.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тоже бывают groß и klein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мяч и его маленький брат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комнате лежат два мяча: один большой, другой совсем маленький. Рядом легко сказать: der Ball ist groß, der andere ist klein. Сравнение видно сразу, поэтому слово запоминается почти без усилий.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Куклы умеют быть разного роста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стоят две куклы: высокая и миниатюрная. Для них подходят простые подписи: die Puppe ist groß, die andere ist klein. Такая пара выглядит дружелюбно и помогает детям быстро понять значение слов.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игрушки сами подсказывают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поставить большой мяч и маленький мячик, даже не нужно долго думать. Глаз сразу видит разницу, а язык повторяет её по-немецки: groß и klein. Это весёлый способ учить новые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по теме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ребёнок говорит о себе: Ich bin groß. Это простая и уверенная фраза, с которой удобно начинать разговор на уроке.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отвечает о себе или о друге: Du bist klein. Так дети слышат, как меняется форма глагола, когда меняется собеседник.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роли можно поменять: Du bist groß. Ich bin klein. Получается короткий обмен репликами, похожий на игру.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легко произносить хором и по парам. Они тренируют память, слух и правильный порядок слов без лишней сложности.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два объекта по-немецки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наблюдения за предметом или человеком получить короткую немецкую фразу с groß или klein.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описания размера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hoch и niedrig помогают говорить о высоте: высокий дом, низкий стол, высокая башня. Они уточняют описание и делают речь точнее, чем просто groß или klein.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lang и kurz нужны, когда говорят о длине. Можно описать длинную ленту, короткий карандаш или короткую дорогу, которую легко увидеть глазами.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dick и dünn подходят для сравнения толщины. Они встречаются в простых описаниях людей, предметов и животных, поэтому детям удобно использовать их рядом с groß и klein.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контраст персонажей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два добрых героя выглядят как настоящие противоположности: один очень высокий, другой очень маленький. Фраза Der eine ist groß, der andere ist klein звучит почти как шутка, но помогает точно сравнить персонажей.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контраст нравится детям, потому что разницу видно сразу. Не нужно долго объяснять: достаточно посмотреть, улыбнуться и сказать по-немецки короткую фразу, которая всё расставляет по местам.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путают bin и bist. Полезно помнить: ich bin — это «я есть», а du bist — это «ты есть», и формы нельзя менять местами.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букву ß в слове groß. Из-за этого слово выглядит неправильно, хотя произносится очень похоже и требует аккуратности при письме.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слова ставят в случайном порядке, и фраза звучит не по-немецки. В этой теме порядок почти всегда одинаков: местоимение, потом форма sein, потом признак.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запомнить короткие образцы: ich bin, du bist, er ist, sie ist. Они работают как маленькие речевые кирпичики и помогают не ошибаться.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на закрепление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глазами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ищут в классе большой и маленький предмет. После этого они называют его по-немецки и сразу сравнивают размер.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пару слов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предлагает противоположности, а ребята находят подходящую пару: groß и klein, hoch и niedrig, lang и kurz. Так слова запоминаются быстрее.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по 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картинкам с животными, игрушками и детьми дети составляют короткие фразы: Ich bin groß. Du bist klein. Получается простая и живая тренировка речи.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в игре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повторить фразы хором или по очереди. Кто правильно соотнесёт картинку и предложение, тот отлично справился с заданием.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большой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bin groß помогает ребёнку сказать о себе очень просто и понятно. Её удобно сопровождать картинкой с высоким мальчиком или взрослым персонажем, чтобы слово и образ сразу соединились в памяти.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маленький, он большой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Du bist klein и Er ist groß показывают, как меняется форма глагола sein. Рядом можно поставить разные картинки: маленького ребёнка, большого героя или дружелюбного персонажа, чтобы каждое предложение было сразу ясно.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нужно запомнить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groß и klein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groß и klein помогают по-немецки говорить о размере и росте. Если помнить формы ich bin, du bist, er ist, sie ist, можно легко составлять короткие и понятные фразы.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2026-05-25T01:40:04Z</dcterms:created>
  <dcterms:modified xsi:type="dcterms:W3CDTF">2026-05-25T01:40:04Z</dcterms:modified>
</cp:coreProperties>
</file>