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 в воспоминаниях современников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образ поэта Серебряного века в свидетельствах её современников.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мемуары об Ахматовой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помогают увидеть Ахматову не только как автора стихов, но и как человека своей эпохи. По ним можно понять её голос, манеру держаться, отношение к слову и то, как исторические события отразились в её судьбе.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Корней Чуковский видел Ахматову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Спокойствие, которое запоминается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Чуковский отмечал в Ахматовой редкую внутреннюю собранность. Он видел в ней человека, который не повышает голос и не спешит с ответом, а потому каждое её слово звучит особенно весомо и точно.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без лишних движений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воспоминаниях важны точные, сдержанные жесты и чувство меры. Такая манера поведения создавала впечатление человека, умеющего владеть собой и не тратить лишних слов даже в обычном разговоре.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поэта эпохи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Чуковского Ахматова была не просто известной поэтессой, а заметной фигурой литературного круга. Через его наблюдения можно представить её на фотографиях начала XX века — строгую, спокойную и очень выразительную.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внешности запомнили современники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часто вспоминали высокий, стройный силуэт Ахматовой, прямую осанку и ясный, выразительный профиль. В её облике чувствовались собранность и уверенность, которые сразу привлекали внимание.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Ахматовой обычно выглядела просто и вместе с тем элегантно. В ней не было нарочитой пышности, зато была строгая аккуратность, подчёркивавшая достоинство и независимость.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замечали, что её внешний вид производил впечатление силы. Даже без ярких деталей он создавал образ человека, который держится спокойно, твёрдо и с большим внутренним достоинством.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956" y="15339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625" y="326763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6956" y="3261000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в кругу поэтов Серебряного века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среда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была частью петербургского и ленинградского литературного круга. Здесь её знали как собеседника, чьё мнение ценили и внимательно слушали.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 эпохой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общалась с Гумилёвым, Мандельштамом, Пастернаком, Цветаевой и Чуковским. Эти встречи помогают понять, как Ахматова входила в большой разговор о поэзии XX века.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голос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воспринимали её как поэта, не похожего на других. Её стихи отличались ясностью, сдержанностью и точностью, поэтому сразу выделялись среди множества голосов эпохи.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рядом с яркими современниками Ахматова сохраняла самостоятельность. Её образ в воспоминаниях — это не тень чьего-то влияния, а отдельная и очень сильная творческая личность.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вспоминали разные авторы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современники по-разному описывали Ахматову, но сходились в главном: её личность была цельной, сильной и запоминающейся.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Свидетельства разных авторов дополняют друг друга и складываются в единый портрет поэта с твёрдым характером и высокой культурой слова.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современников об А. А. Ахматовой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Пастернак о внутренней силе поэта
</a:t>
            </a:r>
            <a:endParaRPr lang="en-US" sz="3164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видел в Ахматовой редкое сочетание мягкости и твёрдости. Для него было важно, что даже в трудные годы она сохраняла спокойствие, не теряла достоинства и оставалась верной поэзии.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особенно ценил её честность, точность чувства и внутреннюю свободу. В его воспоминаниях Ахматова предстает как человек, который не подстраивается под обстоятельства, а держится по своим строгим внутренним правилам.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авторы говорили не о бытовых подробностях, а о характере Ахматовой и её манере говорить.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современников об А. А. Ахматовой; обобщение по текстам мемуаров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чаще всего повторяются в мемуарах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Мемуарный образ строится прежде всего на уважении к её личности и на повторяющихся описаниях сдержанности и достоинства.
</a:t>
            </a:r>
            <a:endParaRPr lang="en-US" sz="129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Осип Мандельштам и строгость поэтического слова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ценил в Ахматовой точность и внутреннюю дисциплину. Для него было важно, что её стихи не перегружены словами и всегда оставляют чувство ясности.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воспринимал её поэзию как очень строгую по форме. Такая строгость не делает стихи холодными, а, наоборот, подчёркивает их силу и выразительность.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взгляде на Ахматову заметно уважение к требовательности поэта к себе. Это помогает понять, почему её лирика кажется такой собранной и выверенной.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Ахматовой у Мандельштама связан с ответственностью за каждую строку. Именно поэтому её стих звучит не случайно, а как точно найденное слово.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мемуарный портрет Ахматовой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личные впечатления современников превращаются в историческое свидетельство.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имён чаще всего приводят в школьных обзорах мемуаров: их наблюдения складываются в устойчивый образ сильной и независимой личности.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известных современников особенно часто отмечали в Ахматовой внутреннюю самостоятельность.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Корнея Чуковского, Бориса Пастернака, Осипа Мандельштама, Марины Цветаевой и других современников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Ленинградская память и годы испытаний
</a:t>
            </a:r>
            <a:endParaRPr lang="en-US" sz="3231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Выдержка в трудные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вспоминали, что даже в тяжёлые времена она сохраняла спокойствие и достоинство. Именно поэтому её образ воспринимается неотделимо от трагической истории XX века.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эпоха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была тесно связана с Петербургом, Петроградом и Ленинградом, а её жизнь прошла через революцию, репрессии и войну. Эти события стали частью её личной и поэтической судьбы.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05645"/>
            <a:ext cx="3856200" cy="15368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увидеть, какие черты Ахматовой чаще всего отмечали разные авторы мемуаров.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разные точки зрения, авторы сходятся в главном: Ахматова воспринималась как цельная, сильная и исключительная личность.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Мемуары и литературные воспоминания современников об А. А. Ахматовой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 различия в воспоминаниях
</a:t>
            </a:r>
            <a:endParaRPr lang="en-US" sz="3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воспоминаний выглядят особенно надёжными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убедительными считаются совпадающие подробности: краткая манера говорить, спокойная интонация и сдержанное поведение. Когда эти черты повторяются у разных авторов, им легче доверять.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по-разному описывали встречи с Ахматовой, но многие замечали одно и то же: она производила впечатление человека, который точно знает цену каждому слову и поступку.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таких наблюдений делает мемуарный портрет особенно ценным. Он помогает увидеть в Ахматовой не только поэта, но и историческую личность, хорошо запомнившуюся своему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мемуаристы прежде всего стремились передать характер Ахматовой и особенности её поэтической речи.
</a:t>
            </a:r>
            <a:endParaRPr lang="en-US" sz="1235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воспоминаний современников об А. А. Ахматовой
</a:t>
            </a:r>
            <a:endParaRPr lang="en-US" sz="991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47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чаще всего писали современники
</a:t>
            </a:r>
            <a:endParaRPr lang="en-US" sz="3347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 строится не на бытовых подробностях, а на уважении к личности, слову и внутренней силе.
</a:t>
            </a:r>
            <a:endParaRPr lang="en-US" sz="129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Ахматову называли поэтом достоинства
</a:t>
            </a:r>
            <a:endParaRPr lang="en-US" sz="3081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Первое, что отмечали современники, — её умение сохранять спокойствие и ясность мысли. Даже в тяжёлые годы она не теряла внутренней собранности и держалась очень ровно.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важной считалась её верность поэзии. Ахматова не подстраивалась под обстоятельства, а потому в памяти многих осталась человеком, который умеет сохранять достоинство.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личного впечатления к культурной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отдельные наблюдения современников превращаются в устойчивый исторический образ.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19" y="14194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75" y="14194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20631" y="3284875"/>
            <a:ext cx="301388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воспоминания современников читателю
</a:t>
            </a:r>
            <a:endParaRPr lang="en-US" sz="2786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человек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Мемуары показывают Ахматову не как абстрактное имя из учебника, а как реальную личность со своим характером, манерой говорить и особой внутренней силой.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поэзией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воспоминаний видно, что её речь, поведение и отношение к слову были связаны с творчеством. Поэтому стихи Ахматовой лучше понимаются через её образ.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эпоха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помогают представить круг Серебряного века и понять, как общались поэты, что ценили и почему Ахматова выделялась среди современников.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читателя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учат внимательнее читать стихи: за ними стоит судьба человека, пережившего трудные события и сохранившего достоинство.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Ахматовой, который сохранился в культуре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современников Ахматова осталась сильной и сдержанной женщиной-поэтом. Её образ связан не только с талантом, но и с редкой внутренней стойкостью.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личная судьба, трудные годы страны и высокая культура слова соединились в одном портрете. Поэтому воспоминания о ней важны и как человеческие свидетельства, и как часть истории литературы.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новых поколений этот образ помогает понять Серебряный век глубже. Ахматова предстает не только автором стихов, но и человеком, который сумел сохранить достоинство в тяжёлое время.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воспоминания об Ахматовой нужно 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современников помогают увидеть Ахматову живой, сильной и независимой. Они показывают, как характер, судьба и поэзия соединяются в одном исторически значимом образе.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2026-05-19T08:02:14Z</dcterms:created>
  <dcterms:modified xsi:type="dcterms:W3CDTF">2026-05-19T08:02:14Z</dcterms:modified>
</cp:coreProperties>
</file>