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организмов: основные понятия и значение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— фундамент жизни и биологической разнообразия.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процессов размножения и развития раскрывает механизмы эволюции, адаптации и богатства биологического мира. Сравнительный анализ показывает разнообразие стратегий у разных групп живых организмов и их приспособления к условиям среды.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разнообразие жизни через размножение и развитие
</a:t>
            </a:r>
            <a:endParaRPr lang="en-US" sz="231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размножения: бесполое и половое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осуществляется одним организмом, давая потомство с идентичным генетическим материалом, что обеспечивает быстрое увеличение численности.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требует двух особей и включает объединение генетического материала, приводя к появлению уникального генотипа у потомства.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разнообразие, возникающее при половом размножении, увеличивает адаптивные возможности видов в изменяющихся условиях окружающей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пополам у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прокариоты, такие как бактерии, размножаются делением пополам, при котором одна клетка равномерно делится на две идентичные дочерние. Это позволяет быструю и эффективную экспансию при благоприятных условиях.
</a:t>
            </a:r>
            <a:endParaRPr lang="en-US" sz="1004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гидры и дрожжей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гидры и дрожжей формируется новый организм в виде выроста на теле родителя. После созревания почка отделяется, становясь самостоятельной особью, что обеспечивает размножение без участия партнёра.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например, картофель и земляника, размножаются частями тела, такими как клубни и усики. Этот способ обеспечивает быстрый рост популяций и выживание в стабильных условиях.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бесполого размножения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и яйцеклетки являются специализированными половыми клетками, отличающимися по размеру и функциям, что обеспечивает эффективное оплодотворение и передачу генетической информации.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гамет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слиянии гамет возникает зигота — первая клетка нового организма с уникальным набором ДНК. Это начало нового жизненного цикла и генетическая основа вариабельности.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способствует рекомбинации генов, что увеличивает генетическое разнообразие потомства и расширяет возможности адаптации видов к меняющейся среде.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и преимущества
</a:t>
            </a:r>
            <a:endParaRPr lang="en-US" sz="1239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полового размножения и роль гамет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размножаются значительно быстрее всех, что обеспечивает их быструю колонизацию среды.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гарантирует быстрое увеличение числа, половой процесс создает генетическое разнообразие и более медленен.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размножения у разных организмов
</a:t>
            </a:r>
            <a:endParaRPr lang="en-US" sz="285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5950" y="2670900"/>
            <a:ext cx="1250100" cy="16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Оплодотворённая яйцеклетка, представляющая собой одноцелевую исходную клетку для последующего развития.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06109" y="2670900"/>
            <a:ext cx="1250100" cy="16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Многочисленное деление зиготы на меньшие клетки без увеличения размера зародыша.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26269" y="2670900"/>
            <a:ext cx="1250100" cy="16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разных эмбриональных слоев, формирующих будущие ткани и органы.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46428" y="2670900"/>
            <a:ext cx="1250100" cy="16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органов и систем внутреннего строения из эмбриональных слоев.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66588" y="2670900"/>
            <a:ext cx="1250100" cy="16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организма после рождения или выхода из яйца, включая метаморфоз и половое созревание.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85950" y="785900"/>
            <a:ext cx="74112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организмов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718" y="2477750"/>
            <a:ext cx="2971664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различных методов бесполого размножения с примерами и их преимуществами для выживания в среде.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обеспечивают гибкость популяций и устойчивость к переменам окружающей среды.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особенности бесполого размножения
</a:t>
            </a:r>
            <a:endParaRPr lang="en-US" sz="25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— универсальные партнёры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имеют одновременно мужские и женские половые органы, что позволяет размножаться при встрече любого партнёра, повышая шансы на успешное продолжение рода.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с двойным набором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цветковые растения являются гермафродитами, что способствует самозапылению и увеличивает вероятность опыления даже при отсутствии опылителей.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пола у рыб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 меняют пол в зависимости от жизненных или экологических условий, что обеспечивает адаптивное распределение репродуктивных ролей в популяции.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 у животных и растений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 тело головастика существенно отличаются от взрослой лягушки, смена образа жизни способствует использованию разных ресурсов и выживанию вида.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Лягушки: от головастика к взрослому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гусеницы через стадию куколки происходит превращение в крылатого взрослого — имаго, что помогает избежать конкуренции за пищу между поколениями.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Бабочки: стадии развития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жизненных стадий снижает межпоколенческую конкуренцию и расширяет экологические ниши, способствуя экспансии и устойчивости видов.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преимущества
</a:t>
            </a:r>
            <a:endParaRPr lang="en-US" sz="1297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как уникальный этап развития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характеризуется рождением молодняка, похожего на взрослую особь, что исключает наличие личиночных стадий и снижает потребность в метаморфозе.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включает форму с личиночными этапами, которые значительно отличаются от взрослых особей по строению и образу жизни, как у земноводных и насекомых.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развития позволяет расселяться по разным экологическим нишам, минимизируя конкуренцию между поколениями с различными потребностями.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цыплёнка с прямым развитием и бабочку с непрямым, имеющую стадии гусеницы, куколки и имаго.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прямым и непрямым развитием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Представлено соотношение способов размножения, подчёркивающее преобладание бесполого у бактерий и преимущественно полового у животных.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адаптационные стратегии таксонов: бактерии быстро размножаются, животные используют вариации для сохранения генетического разнообразия.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общей биологии,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разных способов размножения у основных таксонов
</a:t>
            </a:r>
            <a:endParaRPr lang="en-US" sz="27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характеризуется развитием организмов из неоплодотворённых яйцеклеток без участия самцов, обеспечивая быстрое пополнение численности.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это явление встречается у дафний, некоторых видов пчёл и ящериц, где смена размножения подчинена экологическим условиям.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позволяет выживать видам при отсутствии партнёров и обеспечивает генерацию популяций в условиях стабильной среды.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Партеногенез: неполовое размножение у животных
</a:t>
            </a:r>
            <a:endParaRPr lang="en-US" sz="25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рост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 стимулируют рост и направление развития клеток у растений, контролируя рост стебля и корней. Они играют ключевую роль в адаптации к внешним условиям и регенерации.
</a:t>
            </a:r>
            <a:endParaRPr lang="en-US" sz="1084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Гормональное регулирование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Тестостерон и эстроген регулируют формирование и функционирование репродуктивных органов, оказывая влияние на поведение и половое созревание у животных.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гормонального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Дисбаланс гормонов приводит к патологиям развития и половому созреванию, вызывая задержки или преждевременные изменения, что влияет на жизнеспособность и репродукцию.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гормонов в развитии организмов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3904215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и зрелость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Наступают гормональные изменения, формируется репродуктивная возможность и достигается физическая зрелость.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009177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Постнатальный рост и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после рождения включает рост тела, созревание нервной системы и приобретение навыков.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114138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Фетальный период (9–38 недель)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Активируется рост и дифференцировка органов, обособляются функциональные системы, подготавливающие младенца к жизни внеутробно.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88200" y="1173800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 (0–8 недель)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основные органы и системы; происходит закладка тканей и зачатков будущих структур организма.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5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человека: ключевые этапы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 обеспечивает быструю регенерацию популяций после негативных факторов, что способствует сохранению видов и экологического равновесия.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 медленным размножением более уязвимы к угрозам, что требует особых мер охраны для предотвращения исчезновения и поддержания биологического разнообразия.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устойчивость популяций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в стратегиях размножения и взаимодействия с окружающей средой у разных видов.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r-стратеги быстро увеличивают численность, тогда как K-стратеги инвестируют в качество потомства и долговечность.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экологии, 2023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r-стратегов и K-стратегов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колебания напрямую влияют на метаболические процессы и сроки развития эмбрионов у различных видов.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Фотопериод регулирует сезонность размножения, синхронизируя биологические циклы с внешними условиями для максимальной выживаемости.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воды и питательных веществ ограничивает скорость роста и плодовитость, особенно в экстремальных климатических условиях.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 снижает репродуктивную способность и может вызывать генетические мутации, влияя на популяционную устойчивость.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размножение и развитие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впервые продемонстрировало возможность создания генетически идентичных организмов, открывая перспективы в медицины и сельском хозяйстве.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 овцы Долли — виток биотехнологий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позволяет точечно изменять ДНК, что способствует созданию устойчивых к болезням видов и развитию терапии наследственных болезней.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CRISPR/Cas9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стволовых клеток предоставляют новые возможности для регенеративной медицины, позволяя восстанавливать повреждённые ткани и органы.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Эмбриональные стволовые клетки в медицине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современные исследования в области развития организмов
</a:t>
            </a:r>
            <a:endParaRPr lang="en-US" sz="26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фундаментальная роль размножения и развития
</a:t>
            </a:r>
            <a:endParaRPr lang="en-US" sz="2892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обеспечивают продолжение жизни, эволюционное разнообразие и адаптацию, играя ключевую роль в биологии и сохранении природы.
</a:t>
            </a:r>
            <a:endParaRPr lang="en-US" sz="15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2026-05-10T02:41:20Z</dcterms:created>
  <dcterms:modified xsi:type="dcterms:W3CDTF">2026-05-10T02:41:20Z</dcterms:modified>
</cp:coreProperties>
</file>