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«Стратегия победы» на уроке информатики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действовать уверенно: цель, шаги, проверка, работа в паре и исправление ошибок.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информатика учит думать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выполняет команды только так, как их задаёт человек. Поэтому важно заранее продумать порядок действий: собрать нужное, разложить по шагам, проверить ответ и найти ошибку, если она появилась.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цель в учебном проекте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это понятный результат, который нужно получить к концу работы. Для школьного проекта она может быть простой: сделать памятку, собрать факты или оформить мини-презентацию.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цель отвечает на три вопроса: что именно нужно сделать, к какому сроку и какой результат получится. Так легче понять, не уходим ли мы в сторону от задачи.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 сформулирована ясно, становится проще планировать работу. Тогда каждый шаг имеет смысл, а итог можно сравнить с тем, что было задумано в начале.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план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не потеряться в большой работе. Сначала появляется общая задача, затем её делят на маленькие части — так становится видно, с чего начать.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похож на карту маршрута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путь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каждую часть выполняют по очереди. Удобно представить дорожку с остановками: старт, сбор информации, выбор главного, оформление, проверка и готовый результат.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успешной работы с компьютером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— сохранять порядок в заданиях и не перескакивать через шаги. Если пропустить этап, можно получить не тот результат и потратить время на исправления.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правило — проверять результат после каждого действия, а не только в конце. Так легче заметить, когда что-то пошло не так, и исправить почти сразу.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 — исправлять неточности спокойно и внимательно. В информатике ошибка часто показывает, где именно сбился алгоритм: в выборе команды, букве или порядке шагов.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выполнения школьного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→ проверка → исправления → готовая работа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перепутанный шаг меняет результат, поэтому порядок важнее догадок.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работает, когда шаги идут по порядку. Если перепутать действия, ответ может измениться или не получиться вовсе.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курса информатики (обобщение правил алгоритмов для школьного уровня)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помогает быстрее находить решение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читает, другой ищет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участник вслух читает задание, чтобы всем было понятно условие. Второй ищет нужные данные и примеры. Третий может только уточнять — и всё равно работа идёт быстрее благодаря распределению ролей.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заметки для всех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появляется задание, а рядом кто-то ведёт небольшие пометки: «сначала…, потом…». Другие проверяют, что шаги совпадают с планом. Так команда меньше спорит и быстрее приходит к общему решению.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вдвоём — меньше ошибок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выполняет шаги, второй внимательно смотрит, не пропущен ли этап. Если находят ошибку, исправляют сразу. В итоге итог получается аккуратнее, а время экономится.
</a:t>
            </a:r>
            <a:endParaRPr lang="en-US" sz="11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информатике — это подсказка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 порядке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появляется, потому что шаги перепутали. Проверь: выполнялись ли команды в нужной последовательности — от первого шага до последнего.
</a:t>
            </a:r>
            <a:endParaRPr lang="en-US" sz="1231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букве или символе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Опечатка может изменить результат: например, в слове, числе или команде. Сравни то, что ввёл, с тем, что требуется по заданию.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та команда выбрана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команда не подходит задаче, программа сделает другое действие. Вернись к условию и подумай, какая команда именно должна быть следующей.
</a:t>
            </a:r>
            <a:endParaRPr lang="en-US" sz="1276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 сохранением файла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связана с тем, что файл не сохранили или сохранили не туда. Проверь имя, папку и время сохранения перед показом 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сосредоточиться во время работы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Подготовка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место, аккуратный стол и короткий список действий. На экране открыто только одно задание, а лишние вещи убраны.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Мини-перерыв и проверка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части задания сделайте небольшой перерыв. Затем быстро проверьте результат и отметьте, что уже сделано, чтобы продолжать спокойнее.
</a:t>
            </a:r>
            <a:endParaRPr lang="en-US" sz="1381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Работа блоком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Работайте 10–15 минут, выполняя один кусочек алгоритма. Если трудно — возвращайтесь к ближайшему шагу из списка, а не к хаотичным действиям.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 проекта может быть рисунком, памяткой, маленькой презентацией, схемой или сообщением с картинками. Важно, чтобы там ясно читались тема, главная мысль и аккуратное оформление.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работа выглядела убедительно, добавляют понятное название, порядок страниц и подписи при необходимости. На изображении уместны экран компьютера, файл с названием проекта и радостный школьник рядом с готовой работой.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готовый результат школьного проекта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команда приходит к общему 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проблемы к идеи, выбору способа и проверке результата в команде по плану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работа за компьютером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помогает работать комфортно: спина ровная, плечи расслаблены, а ноги устойчиво стоят на полу. Экран должен быть на удобном расстоянии, чтобы не приходилось наклоняться.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Глазам полезен отдых: после работы сделай короткую паузу, переведи взгляд на дальнюю точку и просто моргни. Так уменьшается усталость и появляется больше внимания к заданию.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должны быть чистыми: это и гигиена, и защита клавиатуры и мыши. Аккуратно обращайся с техникой, не нажимай лишний раз и не трогай провода без необходимости.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работает странно или появляется запах/шум, лучше сразу позвать учителя. Безопасность важнее скорости: сначала порядок и осторожность, потом — выполнение шагов по заданию.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575" y="1925990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550" y="1925990"/>
            <a:ext cx="292425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победы складываются в большую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начинается с мелочей: правильно написанное слово или точная формулировка. Когда получилось один раз, становится проще проверять дальше и не терять нить работы.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Найдённая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победа — собрать нужные факты и выбрать важное. Это похоже на поиск правильного ответа по шагам: данные становятся понятной основой проекта.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схема или рисунок выполнены аккуратно, сообщение читается легче. Продуманные линии и подписи показывают главное и помогают не запутаться при проверке.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без лишних подсказок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победа — сделать задание самостоятельно, даже если пришлось чуть-чуть повторить. Уверенность растёт, потому что мозг тренируется действовать по алгоритму.
</a:t>
            </a:r>
            <a:endParaRPr lang="en-US" sz="14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 — и ошибка перестанет быть страшной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ученик не тот, кто ни разу не ошибся, а тот, кто спокойно продолжил работу. Терпение помогает: шаг за шагом мозг находит, что именно нужно исправить, и задача становится понятнее.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продолжать после трудности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Доведи до конца и станет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доделывать задание до конца особенно важно в информатике. Даже маленькая правка по плану возвращает результат, а аккуратность делает работу более точной и аккуратной.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задание не получилось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действий, чтобы превратить неудачу в новый шаг к успеху
</a:t>
            </a:r>
            <a:endParaRPr lang="en-US" sz="27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честной работы с информацией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работа с информацией означает не списывать чужой труд и не выдавать чужую идею за свою. В проекте важно показывать, что вы думали и делали сами по шагам.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использовали картинки, текст или факты из других источников, нужно указать, откуда они взяты. Так учитель и одноклассники видят уважение к чужой работе и проверяют информацию.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авторам делает школьный проект аккуратным и справедливым. Честные правила помогают формировать доверие в классе и учиться, а не просто копировать готовое.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 классе: от идеи до результата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88302" y="138400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Выбор темы
</a:t>
            </a:r>
            <a:pPr algn="r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темы проекта: выбираем, о чём будет памятка, сообщение или мини-презентация. Хорошая тема понятна и подходит для класса, чтобы было интересно всем.
</a:t>
            </a:r>
            <a:endParaRPr lang="en-US" sz="1229" dirty="0"/>
          </a:p>
        </p:txBody>
      </p:sp>
      <p:sp>
        <p:nvSpPr>
          <p:cNvPr id="11" name="Text 3"/>
          <p:cNvSpPr txBox="1"/>
          <p:nvPr/>
        </p:nvSpPr>
        <p:spPr>
          <a:xfrm>
            <a:off x="3698002" y="203787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Отбор главного
</a:t>
            </a:r>
            <a:pPr algn="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решаем, что оставить, а что убрать. Мы выбираем главные идеи, чтобы работа не превращалась в длинный список и чтобы её было легко читать.
</a:t>
            </a:r>
            <a:endParaRPr lang="en-US" sz="1396" dirty="0"/>
          </a:p>
        </p:txBody>
      </p:sp>
      <p:sp>
        <p:nvSpPr>
          <p:cNvPr id="12" name="Text 4"/>
          <p:cNvSpPr txBox="1"/>
          <p:nvPr/>
        </p:nvSpPr>
        <p:spPr>
          <a:xfrm>
            <a:off x="3698002" y="3937338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5) Проверка готовой работы
</a:t>
            </a:r>
            <a:pPr algn="r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проверяем вместе: смотрим, соответствует ли результат теме и главной мысли. Если нашли ошибку, аккуратно исправляем и сохраняем итог.
</a:t>
            </a:r>
            <a:endParaRPr lang="en-US" sz="1319" dirty="0"/>
          </a:p>
        </p:txBody>
      </p:sp>
      <p:sp>
        <p:nvSpPr>
          <p:cNvPr id="13" name="Text 5"/>
          <p:cNvSpPr txBox="1"/>
          <p:nvPr/>
        </p:nvSpPr>
        <p:spPr>
          <a:xfrm>
            <a:off x="6617952" y="1128450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Сбор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собираем факты и примеры: читаем, рассматриваем иллюстрации, выписываем важное. Главное — брать только то, что действительно помогает раскрыть выбранную тему.
</a:t>
            </a:r>
            <a:endParaRPr lang="en-US" sz="1214" dirty="0"/>
          </a:p>
        </p:txBody>
      </p:sp>
      <p:sp>
        <p:nvSpPr>
          <p:cNvPr id="14" name="Text 6"/>
          <p:cNvSpPr txBox="1"/>
          <p:nvPr/>
        </p:nvSpPr>
        <p:spPr>
          <a:xfrm>
            <a:off x="6617952" y="3014138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план готов, оформляем результат: делаем аккуратные подписи, соблюдаем порядок, проверяем текст и картинки. Так информация становится ясной и удобной для просмотра.
</a:t>
            </a:r>
            <a:endParaRPr lang="en-US" sz="12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прийти к успеху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успеху ведут ясная цель и последовательный план. Когда вы заранее понимаете, что нужно сделать, легче не теряться и выполнять задания по шагам, даже если что-то получилось не сразу.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внимательная работа и помощь команды. Ещё важны терпение, аккуратность и готовность исправлять ошибки: в информатике это нормальная часть пути к верному решению.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победы в информатике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показывает, что победа строится из понятной цели, алгоритма, проверки и совместной работы. Успех приходит к тем, кто действует по шагам, спокойно исправляет ошибки и доводит дело до конца.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2026-05-12T12:04:46Z</dcterms:created>
  <dcterms:modified xsi:type="dcterms:W3CDTF">2026-05-12T12:04:46Z</dcterms:modified>
</cp:coreProperties>
</file>