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школьные наказания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наказания – важный элемент дисциплины и воспитания в учебных заведениях.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Наказания помогают поддерживать порядок и дисциплину в классе, учат ответственности. Системы наказаний эволюционировали, становясь ориентированными на воспитательный процесс, а не только на строгость.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наказаний в школьной жизни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Наказания предназначены для предупреждения повторных нарушений, формируя у учеников понимание последствий их поступков и важность соблюдения правил.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наказания помогают обеспечить безопасность и поддерживать благоприятную атмосферу обучения для всех учеников.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развитию самоконтроля и умению принимать ответственность за собственные действия в учебной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школьных наказаний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основных видов школьных наказаний
</a:t>
            </a:r>
            <a:endParaRPr lang="en-US" sz="2567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замечания и предупреждения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делается замечание за мелкие нарушения, что служит предупреждением и стимулом не повторять проступок. Это наиболее мягкий вид наказания, часто сопровождается беседой с учителем.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отстранение от занятий и лишение привилегий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серьёзные нарушения могут повлечь временный запрет на участие в уроках или школьных мероприятиях. Это воздействие направлено на осознание ответственного отношения к дисциплине.
</a:t>
            </a:r>
            <a:endParaRPr lang="en-US" sz="867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Общественно-полезная деятельность и дополнительные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быть направлены на выполнение дополнительных заданий или общественно полезной работы, связанной с поддержанием порядка, что помогает развить чувство ответственности и коллективизма.
</a:t>
            </a:r>
            <a:endParaRPr lang="en-US" sz="8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замечания и выговоры используются для быстрого исправления мелких проступков с учётом возрастных особенностей учеников.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участие в школьных мероприятиях применяется при серьёзных нарушениях, чтобы подчеркнуть ответственность за проступок.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работа по уборке классов помогает воспитывать трудолюбие и дисциплину через полезные действия.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 родителей в школу служит для совместного решения проблемы и обсуждения поведения ребёнка с учётом мнения семьи.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наказания в российских школах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267" y="1161075"/>
            <a:ext cx="2005367" cy="242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8844" y="1161075"/>
            <a:ext cx="2005367" cy="242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417" y="1161075"/>
            <a:ext cx="2005367" cy="2427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1991" y="1161075"/>
            <a:ext cx="2005367" cy="2427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наказаний в зарубежных школах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491775" y="3906302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система предупреждений и удаления из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применяется система письменных предупреждений с последующим временным удалением из уроков, что помогает удерживать дисциплину без наказаний физического характера.
</a:t>
            </a:r>
            <a:endParaRPr lang="en-US" sz="711" dirty="0"/>
          </a:p>
        </p:txBody>
      </p:sp>
      <p:sp>
        <p:nvSpPr>
          <p:cNvPr id="14" name="Text 3"/>
          <p:cNvSpPr txBox="1"/>
          <p:nvPr/>
        </p:nvSpPr>
        <p:spPr>
          <a:xfrm>
            <a:off x="25583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подход: временное отстранение и дополнительная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ученикам могут временно запретить посещение занятий, одновременно назначая внеурочные задания для исправления ошибок и формирования ответственности.
</a:t>
            </a:r>
            <a:endParaRPr lang="en-US" sz="765" dirty="0"/>
          </a:p>
        </p:txBody>
      </p:sp>
      <p:sp>
        <p:nvSpPr>
          <p:cNvPr id="15" name="Text 4"/>
          <p:cNvSpPr txBox="1"/>
          <p:nvPr/>
        </p:nvSpPr>
        <p:spPr>
          <a:xfrm>
            <a:off x="462487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беседы и коллективные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акцент на обсуждении причин проступка и выполнении коллективных работ способствует развитию эмпатии и взаимопомощи среди школьников.
</a:t>
            </a:r>
            <a:endParaRPr lang="en-US" sz="793" dirty="0"/>
          </a:p>
        </p:txBody>
      </p:sp>
      <p:sp>
        <p:nvSpPr>
          <p:cNvPr id="16" name="Text 5"/>
          <p:cNvSpPr txBox="1"/>
          <p:nvPr/>
        </p:nvSpPr>
        <p:spPr>
          <a:xfrm>
            <a:off x="66914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школьного совета во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решения о наказаниях принимаются школьным советом, что обеспечивает коллективный и справедливый подход к дисциплинарным мерам.
</a:t>
            </a:r>
            <a:endParaRPr lang="en-US" sz="8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исследование о дисциплине,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школьников сталкиваются с устными замечаниями, что демонстрирует распространённость мягких форм воздействия.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предпочитаются ненасильственные и корректирующие меры над строгими наказаниями в российских школах.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школьных наказаний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эффекты включают коррекцию поведения и снижение повторных нарушений, что способствует улучшению дисциплины внутри класса.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последствия наказаний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 сказываются падение самооценки и утрата мотивации, влияющие на общий настрой и учебные успехи подростков.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тревога перед школой могут привести к отчуждённости учеников и ухудшению отношений с учителями.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последствия могут вызвать напряжённость в коллективе и снизить эмоциональное благополучие школьников.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российских школах и большинстве зарубежных стран физические наказания запрещены законодательством, что отражает международные нормы защиты прав ребёнка.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меры причиняют психологический вред, вызывают страх и не способствуют формированию позитивного поведения в долгосрочной перспективе.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наказания противоречат принципам гуманного образования и являются нарушением прав личности учащегося.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наказания: запреты и аргументы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профилактики нарушений в школе
</a:t>
            </a:r>
            <a:endParaRPr lang="en-US" sz="2417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правила и коллективное обсуждение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формируются совместно с учениками, что повышает их осведомленность и ответственность за соблюдение норм школьного этикета.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подкрепление и мотивация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похвалы и поощрений за правильное поведение помогает формировать у школьников желание придерживаться дисциплины без страха наказания.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поддержка и классные собрания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обсуждения проблем и оказание помощи ученикам создают доверительную атмосферу, способствующую профилактике конфликтных ситуаций.
</a:t>
            </a:r>
            <a:endParaRPr lang="en-US" sz="9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Восстановительные практики ориентированы на совместное обсуждение конфликтов с участием ученика, учителя и других вовлечённых лиц, что помогает выявить причины и найти компромиссные решения.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педагогические подходы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 и обсуждение проступков способствуют развитию у подростков эмпатии и ответственности за свои поступки, что снижает вероятность повторных нарушений.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деятельность включает учеников в позитивное взаимодействие, позволяя компенсировать негативное поведение через полезные коллективные задачи и творческие инициативы.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2257" y="1394038"/>
            <a:ext cx="543948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коммуникационные методы оказываются более эффективными и благоприятными для школьной среды, чем традиционные строгие наказания.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исследование дисциплины, 2022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скорости действия, долговременных результатах и влиянии каждого типа наказания на атмосферу в классе.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наказаний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влияние наказаний на подростков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стресс при наказаниях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испытывают тревожность и стресс после наказаний, что сказывается на их общем самочувствии и учебной мотивации. Чувство несправедливости усиливает эмоциональное напряжение.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суровых мер на отношения с учителями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строгие наказания могут привести к отчуждению учеников и снижению доверия к педагогам. Это негативно отражается на учебном процессе и взаимоотношениях в классе.
</a:t>
            </a:r>
            <a:endParaRPr lang="en-US" sz="9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«Об образовании в РФ» устанавливает права и обязанности учащихся, включая запрет на применение насилия или унижающих мер в школе.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ООН о правах ребёнка подчёркивает необходимость уважать права детей, запрещая дискриминацию и применяя гуманные методы воспитания.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политика каждой школы должна соответствовать законодательству и обеспечивать защиту достоинства и психологического здоровья учеников.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права учащихся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Мнения школьников о наказаниях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наказаний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опросе 2023 года 41% учеников отметили, что считают наказания справедливыми, когда педагог ясно объясняет причины и цели таких мер.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отношение к коллективным наказаниям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27% респондентов не поддерживают коллективные меры, воспринимая их как несправедливые и вредные, особенно когда наказание несут невиновные.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превентивных мер и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32% опрошенных выступают за применение предупреждений и поддерживают общение с педагогами для урегулирования конфликтов без строгих наказаний.
</a:t>
            </a:r>
            <a:endParaRPr lang="en-US" sz="10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могут активно участвовать в обсуждении мер наказания, поддерживая школу или выражая несогласие, что влияет на дальнейшие решения педагогов.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беседы с педагогами помогают формировать у ребёнка правильное отношение к дисциплине и понимание последствий своего поведения.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позиция влияет на мотивацию ребенка исправлять ошибки и способствует укреплению доверия между учеником и школой.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родителей на систему наказаний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Конфликтные ситуации из-за наказаний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коллективным наказанием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весь класс наказывается из-за проступка одного ученика, это вызывает недовольство и споры среди детей и родителей, снижая доверие к педагогам.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из-за запрета участия в школьных мероприятиях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участие в важном проекте приводит к конфликтам между учениками и учителями, поскольку многие дети и родители воспринимают такую меру как чрезмерную.
</a:t>
            </a:r>
            <a:endParaRPr lang="en-US" sz="9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от выявления нарушения до коррекции поведения ученика.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принятия решения о наказании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системы наказаний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восстановительных методик
</a:t>
            </a:r>
            <a:pPr algn="l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методов, направленных на диалог и понимание, помогает снизить количество повторных нарушений и улучшить атмосферу в классе.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педагогов по вопросам дисциплины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тренинги помогают учителям применять современные подходы к дисциплине, строить доверительные отношения с учениками и предотвращать конфликты.
</a:t>
            </a:r>
            <a:endParaRPr lang="en-US" sz="979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каналов для обратной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анонимных систем для отзывов и участие учеников в формировании правил способствует прозрачности и учёту мнений всех участников образовательного процесса.
</a:t>
            </a:r>
            <a:endParaRPr lang="en-US" sz="9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школьных наказаний: справедливость и развитие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наказаний должна опираться на уважение прав ученика и балансировать профилактику с восстановительными методами, формируя в школе атмосферу доверия и ответственности.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2026-05-07T03:53:15Z</dcterms:created>
  <dcterms:modified xsi:type="dcterms:W3CDTF">2026-05-07T03:53:15Z</dcterms:modified>
</cp:coreProperties>
</file>