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ч и щ в суффиксах -чик- и -щик-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ч или щ в суффиксах?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называют людей по профессии или занятию: каменщик, грузчик, летчик. Мы слышим их в текстах о труде и в повседневной речи, а правильное написание помогает избегать заметных орфографических ошибок.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слова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суффиксы -чик- и -щик-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образуют существительные, которые называют человека по профессии, занятию или роду деятельности. По слову сразу понятно, какую работу выполняет человек.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основой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обычно подсказывает, с чем связана работа: лет- в слове летчик, камен- в слове каменщик, перепис- в слове переписчик.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суффикс указывает не просто на человека, а на того, кто совершает определённое действие: грузит, переводит, резает, строит.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модель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-чик- и -щик- похожи по смыслу, но пишутся по-разному. Поэтому важно смотреть не только на значение, но и на последнюю согласную основы.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выбора буквы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основу слова и посмотри, какой согласный стоит перед суффиксом. Именно он помогает понять, какую букву нужно писать — ч или щ.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группу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суффиксом стоят д, т, з, с, ж или ч, в слове обычно пишется -чик-: летчик, переводчик, добытчик, резчик.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щ в остальных случаях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других согласных чаще пишется -щик-: каменщик, барабанщик, фонарщик, сварщик. Так работает основное школьное правило.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последняя согласная основы связана с выбором суффикса.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перед суффиксом зависит от последнего согласного в основе: после одних согласных пишется ч, после других — щ.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 русского языка, 6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 в словах с разными основами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карточках рядом стоят слова летчик, грузчик, переписчик и резчик. В каждом слове заметно общее окончание, а перед ним — согласные, после которых пишется ч. Такая группировка помогает увидеть правило не по одному примеру, а сразу в нескольких словах.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буквой ч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подборке выделены слова каменщик, барабанщик, стекольщик и табунщик. Здесь перед суффиксом слышится и пишется щ, потому что основа оканчивается на другие согласные. Сравнение двух рядов делает орфограмму особенно наглядной.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буквой щ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правило выглядит в словах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буквы в суффиксе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пошагово проверить написание слов с суффиксами -чик- и -щик-.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пишется -чик-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заканчивается на ч, суффикс тоже начинается с ч: заказчик, наладчик, подстрекатель сюда не относится. Главное — не пропустить букву и верно выделить основу.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 и т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основой на д и т обычно пишется -чик-: грузчик, летчик, добытчик. Эти написания удобно запоминать как самые частые и узнаваемые примеры правила.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 и с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оканчивается на з или с, тоже пишется -чик-: переписчик, разведчик, резчик. Буква ч в суффиксе сохраняется и помогает правильно оформить слово.
</a:t>
            </a:r>
            <a:endParaRPr lang="en-US" sz="1105" dirty="0"/>
          </a:p>
        </p:txBody>
      </p:sp>
      <p:sp>
        <p:nvSpPr>
          <p:cNvPr id="14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основой на ж перед суффиксом также пишется ч: перебежчик, переборщик не подходит, а переводчик и добытчик показывают нужную модель написания.
</a:t>
            </a:r>
            <a:endParaRPr lang="en-US" sz="1032" dirty="0"/>
          </a:p>
        </p:txBody>
      </p:sp>
      <p:sp>
        <p:nvSpPr>
          <p:cNvPr id="15" name="Text 6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в памяти слова летчик, грузчик, переписчик и резчик. Они быстро подсказывают, что после д, т, з, с, ж и ч пишется именно -чик-.
</a:t>
            </a:r>
            <a:endParaRPr lang="en-US" sz="11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564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5648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56483"/>
            <a:ext cx="218400" cy="194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пишется -щик-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—щик- часто встречается в словах, называющих человека по профессии или занятию. Каменщик, барабанщик и фонарщик показывают, как слово связано с конкретным видом труда.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или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 -щик- обозначают того, кто выполняет действие: сборщик, стекольщик, табунщик. Такие слова легко объединять по смыслу, чтобы лучше запомнить написание.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других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н, м, р, л, в, б и многих других согласных обычно пишется -щик-. Именно поэтому в словах каменщик и барабанщик слышится и пишется щ.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группировка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такие слова полезно записывать отдельным списком. Когда примеры стоят рядом, легче заметить общую модель и не путать её с написанием -чик-.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словам для запоминания относят каменщик, барабанщик, стекольщик, табунщик и сборщик. Они помогают быстро увидеть, что щ пишется не случайно, а по правилу.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 русского языка, 6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значению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распределить по смыслу, чтобы увидеть, как суффиксы работают в речи.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относится к профессиям и рабочим специальностям; остальные слова называют участников действия или людей по занятию.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 слова для запоминания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удобнее запоминать целиком: помощник, срочник, объездчик, переплетчик, наладчик. В них написание лучше проверять по образцу и словарю, особенно если слово редко встречается в учебных текстах.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Неочевидная основа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трудно сразу выделить основу слова и суффикс, поэтому правило применяется не механически. В таких случаях важно сначала разобрать слово по составу, а уже потом выбирать букву ч или щ.
</a:t>
            </a:r>
            <a:endParaRPr lang="en-US" sz="1035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написание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словах написание закрепилось исторически и поддерживается языковой традицией. Поэтому школьнику полезно не только помнить правило, но и сверяться с орфографическим словарём при сомнении.
</a:t>
            </a:r>
            <a:endParaRPr lang="en-US" sz="1035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заимствованные слова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редкие, профессиональные и заимствованные слова. В них суффикс может быть менее заметен, а привычная схема выбора буквы работает не всегда так же легко, как в частотных примерах.
</a:t>
            </a:r>
            <a:endParaRPr lang="en-US" sz="10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 написании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 и щ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заменяют нужную букву на другую: пишут каменчик вместо каменщик или летщик вместо летчик. Такая ошибка сразу заметна и показывает, что правило применено неверно.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выделяют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ошибочно определить основу, то можно выбрать неправильный суффикс. Например, в слове барабанщик важно увидеть основу барабан- и только потом определить, что после н пишется щ.
</a:t>
            </a:r>
            <a:endParaRPr lang="en-US" sz="968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букву в суффиксе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пишут форму не полностью: грузщик или переписчик без нужного согласного в основе. Чтобы избежать этого, полезно проговаривать слово по составу и проверять его по образцу.
</a:t>
            </a:r>
            <a:endParaRPr lang="en-US" sz="9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последнюю согласную в основе, затем выбираем нужный суффикс и проверяем написание по правилу.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выбор зависит от последнего согласного основы: после з и т пишется -чик-, после н — -щик-. Сначала анализируется основа, затем суффикс.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«Буквы ч и щ в суффиксах имён существительных -чик- и -щик-».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на примерах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проверки написания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орфографического разбора слов с суффиксами -чик- и -щик-.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346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69" y="3085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слышится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одних согласных сочетание с ч произносится легче, а после других естественнее звучит щ. Поэтому написание в суффиксах связано не только с правилом, но и с особенностями произношения.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способ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стремится к устойчивым моделям, чтобы похожие слова писались одинаково. Это помогает быстрее узнавать орфограмму и не сомневаться в написании знакомых слов.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 связь звучания и написания, легче объяснить, почему в словах летчик и каменщик пишутся разные буквы. Такое наблюдение делает правило осмысленным, а не просто заученным.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 выбор буквы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из 10 слов по теме -чик- и -щик-.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суффиксов в учебных примерах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наборе оба суффикса представлены одинаково часто, поэтому важно не запоминать их по одному примеру, а видеть правило в каждом новом слове.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количество примеров показывает, что оба варианта активно используются в языке. Значит, ключ к правильному написанию — анализ основы, а не редкость суффикса.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Мини-пары для сравнения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Резчик — фонарщик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обозначают человека по занятию, но в одном случае перед суффиксом стоит з, а в другом — р. Поэтому написание различается, хотя слова относятся к одной теме.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Летчик — каменщик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паре основы заканчиваются на разные согласные: т и н. Поэтому в одном слове пишется -чик-, а в другом — -щик-. Различие видно сразу после разбора слова.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Грузчик — барабанщик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людей по работе, но выбор суффикса определяется последней согласной основы. После з пишется -чик-, а после н — -щик-, хотя значение слов очень похоже.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Переписчик — стекольщик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суффикс присоединяется к разным основам, и именно последний согласный помогает сделать выбор. Сравнение показывает, что значение не подсказывает написание само по себе.
</a:t>
            </a:r>
            <a:endParaRPr lang="en-US" sz="9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лучше запомнить правило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Разделить слова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распределить примеры в два столбика: с -чик- и с -щик-. Так легче увидеть повторяющиеся модели и не смешивать похожие слова.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последнюю согласную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выделить основу и определить последний согласный звук перед суффиксом. Это самый важный шаг, потому что именно он влияет на выбор буквы.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Прочитать вслух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слов вслух помогает услышать, какое сочетание звучит естественнее. Одновременно запоминаются частотные примеры: летчик, грузчик, каменщик, барабанщик.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Закрепить на примерах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повторений полезно подбирать новые слова из текста и объяснять их написание по правилу. Так орфограмма запоминается не отдельно, а в действии.
</a:t>
            </a:r>
            <a:endParaRPr lang="en-US" sz="12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ошибок по теме «-чик- и -щик-».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в теме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тренируется находить основу, тем реже он ошибается в выборе суффикса и быстрее замечает знакомые орфограммы.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связана с выбором ч или щ, но почти так же важно правильно выделять основу. Редкие случаи нужно дополнительно проверять по словарю.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слова с -чик- и -щик- без ошибок, нужно сначала найти основу, затем посмотреть на последний согласный и выбрать нужную букву. Правило становится понятным, если применять его на примерах.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2026-05-28T08:13:04Z</dcterms:created>
  <dcterms:modified xsi:type="dcterms:W3CDTF">2026-05-28T08:13:04Z</dcterms:modified>
</cp:coreProperties>
</file>