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высшие звери — уникальное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 — представители с разными средами обитания и ролями в природе.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 возникли около 70 млн лет назад. Благодаря плаценте они развились в суши и воду, освоив множество сред обитания и сложных форм поведения.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высших зверей: начало и разнообразие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— мастера плавания в холодных морях
</a:t>
            </a:r>
            <a:pPr algn="ct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приспособлены к жизни в Арктике и Антарктике. Их обтекаемое тело и толстый слой жира помогают сохранять тепло в ледяной воде.
</a:t>
            </a:r>
            <a:endParaRPr lang="en-US" sz="110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— гиганты соусовыми бивнями
</a:t>
            </a:r>
            <a:pPr algn="ct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встречаются в северных морях. Их мощные бивни служат для защиты и добычи пищи со дна, а кожа покрыта грубым волосяным покровом.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львы — социальные и подвижные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львы живут в группах и обладают высоким интеллектом. Их ласты позволяют быстро перемещаться как по суше, так и в воде.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Ластоногие: морские обитатели с уникальными адаптациями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лёгкие и снижение сердечного ритма при погружении увеличивают время подводного пребывания и экономят кислород.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прослойка эффективно сохраняет тепло, обеспечивая защиту от холода и резерв энергии в суровых условиях.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закрывать ноздри предотвращает попадание воды во время глубокого и длительного погружения под воду.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ластоногих к жизни в воде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 моржей способствуют сохранению тепла в холодных водах и повышают выживаемость в экстремальных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ареал, тем крупнее размеры животных, что связано с необходимостью эффективной теплоизоляции.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ластоногих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 — гиганты с фильтрующим питанием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усатым относятся крупные виды, например, синий кит. Они питаются планктоном, фильтруя воду через специальные пластинки-усы.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Зубатые киты — охотники в глубинах 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кашалоты и косатки активно ловят рыбу и кальмаров, используя острые зубы и эхолокацию для охоты в темноте.
</a:t>
            </a:r>
            <a:endParaRPr lang="en-US" sz="12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усатые и зубатые — особенности и образ жизни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 тонн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съедает криля в пиковый сезон кормления ежедневно.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животное на планете, потребляющее огромные объёмы криля для поддержания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исследования, 2022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питании китов и дельфинов подчеркивают их адаптации к разным экологическим нишам.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 приспособлены к фильтрации мелкой пищи, зубатые — к ловле крупных добыч.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усатых и зубатых китообразных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 — мастера переваривания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жвачным относятся овцы, жирафы и оленьи. Их сложный желудок помогает извлекать максимум питательных веществ из грубой растительности.
</a:t>
            </a:r>
            <a:endParaRPr lang="en-US" sz="108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Нежвачные — бегемоты и кабаны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обладают простым желудком и всеядным питанием. Бегемоты живут около воды, а кабаны разнообразят пищу от растений до мелких животных.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Раздвоенные копыта — характерный признак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парнокопытные имеют раздвоенные копыта, обеспечивающие устойчивость и эффективность передвижения по различным ландшафтам.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разнообразие и адаптации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Четырёхкамерный желудок позволяет перерабатывать сложные волокна растений, обеспечивая жизненную энергию.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парнокопытных к пастбищной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 служат для защиты, борьбы за доминирование и социальных сигналов внутри стад.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стад повышает защиту от хищников и облегчает поиск пищи в сложных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сложного поведения способствует выживанию и социальному взаимодействию между особями.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обладают ежегодно сбрасывающимися рогами, которые отрастают заново у самцов, а также совершают сезонные миграции, связанные с изменениями растительности и климата в их ареале.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жирафы: уникальные представители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славятся самой длинной шеей среди млекопитающих — до 2,5 метров. Они питаются листьями акаций, достигая их на высоте 5–6 метров, и чаще живут в небольших социальных группах.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домашних животных связан с сельским хозяйством, что влияет на экосистемы и природные ландшафты.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скот доминирует численностью, в то время как дикие виды уменьшаются, что отражает воздействие человека на дикую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Международный союз охраны природы (IUCN),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парнокопытных: численность видов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Лошадиные: быстрые и выносливые
</a:t>
            </a:r>
            <a:pPr algn="ct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зебры и ослы относятся к семейству лошадиных. Они имеют по одному четко выраженному копыту и приспособлены к бегу на большие расстояния, что помогает им выживать в открытых ландшафтах.
</a:t>
            </a:r>
            <a:endParaRPr lang="en-US" sz="1109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Носороги: гиганты с защитой
</a:t>
            </a:r>
            <a:pPr algn="ctr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отличаются толстой кожей и рогами на морде, которые служат для защиты и территориальных боёв. Их размеры и мощь делают их важными компонентами экосистемы.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Тапиры: скрытные обитатели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Тапиры предпочитают густые тропические леса и имеют короткий хоботок. Эти животные важны для распространения семян и поддержания биоразнообразия лесов.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непарнокопытных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ноги и крепкие копыта лошадей и родственников обеспечивают высокую скорость и выносливость при передвижении по степям и саваннам.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значение непарнокопытных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кожа и крупные рога носорогов обеспечивают защиту от хищников и выполняют социальные функции в стадах, что способствует их выживанию.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непарнокопытных способствует распространению растений, разрыхлению почвы копытами и поддержанию биоразнообразия открытых природных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68655"/>
            <a:ext cx="4296900" cy="20283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различия в размерах, средах обитания и взаимоотношениях с человеком среди непарнокопытных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наиболее тесно связаны с человеком, тогда как зебры и носороги сохранили важные экологические роли в своих природных ареалах.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непарнокопытных: лошади, зебры, носороги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хоботных включает два основных вида слонов — африканского и азиатского, различающихся по размерам и морфологическим особенностям, включая размер ушей и форму хобота.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Хоботные: особенности и ареал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слоны обитают на саваннах и в лесах Африки, достигая до 7 тонн и 4 метров в холке, тогда как азиатские слоны мельче и распространены в тропиках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служит для питья и подачи воды — слон втягивает воду и выливает в рот, используя гибкость и силу этого органа.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хобота у слонов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хобот используется в общении — слоны издают звуки, трогают друг друга и выражают эмоции через прикосновения и жесты.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собирать пищу: слон аккуратно срывает листья, траву и плоды, используя кончик хобота как пальцы для точного захвата.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хобот способен поднимать тяжести до 270 кг, что позволяет слонам перемещать ветки и другие препятствия на своем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охранные меры помогли стабилизировать численность слонов в некоторых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сокращение XX века, сейчас наблюдается медленный рост популяций благодаря международным усилиям.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WWF, 2024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Численность: слоны в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и китообразные контролируют численность морских организмов, поддерживая равновесие внутри океанских экосистем и способствуя процветанию морской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высших зверей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высшие звери, такие как парнокопытные и слоны, формируют ландшафт, улучшают распространение семян и способствуют поддержанию биоразнообразия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сохранение высших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звери — основа экосистем и устойчивости биосферы. Их охрана требует совместных усилий, заповедников и экологического просвещения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2026-05-08T19:59:02Z</dcterms:created>
  <dcterms:modified xsi:type="dcterms:W3CDTF">2026-05-08T19:59:02Z</dcterms:modified>
</cp:coreProperties>
</file>