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млекопитающих: обзор и ключевые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разнообразия млекопитающих по их среде обитания и адаптациям.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экологические группы млекопитающих?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объединяют млекопитающих по условиям жизни и питанию, отражая их приспособления к разным климатам и средам обитания на планете.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млекопитающие ведут жизнь преимущественно на суше, включая травоядных и хищников с развитой мускулатурой и кожным покровом для адаптации к климату.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виды обитают на деревьях, обладают хватательными конечностями, хорошей координацией и адаптациями для перемещения по кронам лесов и пищевых источников.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полуводные млекопитающие имеют специальные плавательные приспособления, плотный мех или жировой слой для теплоизоляции, что обеспечивает выживание в водной среде.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Роющие и мигрирующие группы отличаются строением тела и поведением, позволяющими им эффективно рыть норы или совершать длительные сезонные перемещения.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группы млекопитающих и критерии выделения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млекопитающие: анатомия и поведение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животные, такие как слоны, волки и тигры, обладают крепкими конечностями и густым шерстяным покровом для защиты от температуры и внешних факторов.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и выносливость помогают им добывать пищу и избегать хищников, а развитое обоняние служит важным средством ориентирования в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древесных млекопитающих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белок для жизни на деревьях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обладают острым зрением и ловкими хватательными лапами, что помогает им быстро передвигаться среди ветвей и собирать орехи и семена в лесах средней полосы.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– мастер выживания в австралийских лесах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большую часть жизни проводят на эвкалиптовых деревьях, используя цепляющийся хвост и острые когти для удержания. Их рацион почти полностью состоит из листьев эвкалипта.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водных млекопитающих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тела и плавательные конечности китов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обладают обтекаемым телом для минимизации сопротивления воды и мощными хвостовыми плавниками, позволяющими развивать высокую скорость в океане.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 особенности теплоизоляции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имеют слой подкожного жира, который сохраняет тепло в холодной воде, а их ласты обеспечивают манёвренность при охоте на рыбу и мелких морских животных.
</a:t>
            </a:r>
            <a:endParaRPr lang="en-US" sz="10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полуводных млекопитающих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и выдры имеют плотный, водоотталкивающий мех и перепончатые лапы, что помогает им эффективно плавать и строить сложные подводные жилища.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рыбой и растительностью, занимая уникальную нишу, комбинируя навыки земноводных и водных обитателей для выживания в разных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Роющие млекопитающие и их приспособления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Кроты: мастера подземных лабиринтов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обладают компактным телом и мощными передними лапами с длинными когтями, что позволяет им рыть сложные туннели под землёй в поисках пищи.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 их социальные системы в подземных норах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строят разветвлённые норы и демонстрируют сложное поведение в стаях, используя обоняние и слух для охраны территорий от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ежегодно преодолевают до 5 000 км, следуя за доступной пищей и условиями размножения в тундре и тайге.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киты мигрируют до 10 000 км между кормовыми и размножающимися районами, демонстрируя выносливость и способность ориентироваться по морским маршрутам.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млекопитающих: проявления и причины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жизни на деревьях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Парение и хватательные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Летяги расширяют кожные складки между конечностями, позволяя парить на значительные расстояния. Хватательные лапы обеспечивают надёжное удержание на ветвях и свободу движения.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Балансировка хвостом и 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подвижный хвост служит балансировщиком при прыжках и помогает животным ориентироваться в плотной лесной среде, повышая их выживаемость и манёвренность.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Водоёмные и полуводные виды: морфология и поведение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и морские выдры обладают плотным водоотталкивающим мехом и перепончатыми лапами, что позволяет им легко и быстро передвигаться в воде и добывать пищу с минимальными затратами энергии.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активно строят плотины и жилища, используя мощные зубы и ловкие передние лапы для обработки дерева. Их дыхательная система позволяет задерживать дыхание до 15 минут, что важно для подводной охоты и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млекопитающие: анатомия и образ жизни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кротов к жизни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имеют компактное тело и сильные лапы с острыми когтями, что облегчает им рытьё лабиринтов под землёй. Их зрение сильно развито слабо, компенсируется развитым обонянием и осязанием для ориентации в темноте.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слепышей и сусликов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Слепыши и суслики создают сложные подземные системы ходов для защиты и запасания пищи. Они поддерживают постоянную температуру тела в пределах норы, что позволяет выживать в разнообразных климатических условиях.
</a:t>
            </a:r>
            <a:endParaRPr lang="en-US" sz="9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млекопитающих: причины и масштабы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миграционного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весны некоторые виды начинают перемещаться в поисках пищи и лучших условий размножения.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миграционных перемещений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миграция продолжается активным движением стад на сотни и тысячи километров по заранее установленным маршрутам.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 зимовки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животные возвращаются в места зимнего укрытия, где обеспечены ресурсы и безопасность в холодный период.
</a:t>
            </a:r>
            <a:endParaRPr lang="en-US" sz="944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стационарность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мигрирующие виды остаются на зимних ареалах, экономя энергию и дожидаясь благоприятных условий для новой миграции.
</a:t>
            </a:r>
            <a:endParaRPr lang="en-US" sz="9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играют ключевую роль в контроле численности травоядных, предотвращая перенаселение и деградацию экосистемы за счёт их чрезмерного потребления растительности.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хищников среди млекопитающих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охотничьи стратегии — от одиночных засад до групповой координации — позволяют эффективно добывать добычу в разных условиях среды и видов питания.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хищников способствует биоразнообразию, поддерживая баланс между разными видами и предотвращая однобокое доминирование в экосистемах.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млекопитающие используют приспособленные резцы и коренные зубы с широкими жевательными поверхностями для мелкой обработки растительной пищи.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Жвачные животные имеют многокамерный желудок, что позволяет эффективно переваривать целлюлозу и другие сложные растительные компоненты.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травоядные обитают на открытых пространствах, где им необходимы быстрые реакции и высокая выносливость для уклонения от хищников.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грызуны питаются не только растениями, но и древесиной, что отражается в их мощных резцах и особенностях пищеварения.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особенности питания и строения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473888"/>
            <a:ext cx="4000500" cy="1417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особенностей питания и анатомии плотоядных и всеядных млекопитающих.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и всеядные: сравнение пищевых групп
</a:t>
            </a:r>
            <a:endParaRPr lang="en-US" sz="254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Всеядность обеспечивает гибкость в питании и помогает адаптироваться к различным условиям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различных групп млекопитающих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летучие мыши способствуют распространению растений, перенося семена на большие расстояния, что поддерживает регенерацию лесов.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 питаются насекомыми, контролируя их популяции и снижая вредоносное воздействие на растения.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структуры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Кабаны и слоны улучшает структуру почвы благодаря роющей активности и перемещению растительных остатков.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чувствительные к изменению среды, служат сигналами состояния окружающей среды и помогают прогнозировать экологические изменения.
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городском ландшафте: адаптации и примеры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Лисицы и ежи успешно обживаются в городах, используя парки и заброшенные участки для гнездовий. Они питаются остатками пищи и мелкими животными, адаптируясь к шуму и свету.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мыши находят убежища в чердаках и подвалах, проявляя осторожность и быстро реагируя на угрозы. Их гибкость в выборе мест и рационе обеспечивает выживание в сложной городской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проблемы выживания млекопитающих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почв, а также климатические изменения усугубляют условия существования, вызывая глубокие изменения в экосистемах и пищевых цепях.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естественных местообитаний из-за вырубки лесов и урбанизации ведёт к снижению численности многих видов млекопитающих.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 направлены на восстановление популяций редких видов и сохранение биотопов, с особым вниманием к видам, занесённым в Красную книгу РФ.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экологических групп помогает сохранить биологическое разнообразие, обеспечивает устойчивость природных систем и способствует рациональному использованию природных ресурсов для будущих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экологических групп млекопитающих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2026-05-09T16:07:32Z</dcterms:created>
  <dcterms:modified xsi:type="dcterms:W3CDTF">2026-05-09T16:07:32Z</dcterms:modified>
</cp:coreProperties>
</file>